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9"/>
  </p:notesMasterIdLst>
  <p:sldIdLst>
    <p:sldId id="658" r:id="rId2"/>
    <p:sldId id="324" r:id="rId3"/>
    <p:sldId id="659" r:id="rId4"/>
    <p:sldId id="660" r:id="rId5"/>
    <p:sldId id="378" r:id="rId6"/>
    <p:sldId id="379" r:id="rId7"/>
    <p:sldId id="380" r:id="rId8"/>
    <p:sldId id="381" r:id="rId9"/>
    <p:sldId id="382" r:id="rId10"/>
    <p:sldId id="383" r:id="rId11"/>
    <p:sldId id="384" r:id="rId12"/>
    <p:sldId id="325" r:id="rId13"/>
    <p:sldId id="657" r:id="rId14"/>
    <p:sldId id="620" r:id="rId15"/>
    <p:sldId id="619" r:id="rId16"/>
    <p:sldId id="621" r:id="rId17"/>
    <p:sldId id="629" r:id="rId18"/>
    <p:sldId id="600" r:id="rId19"/>
    <p:sldId id="601" r:id="rId20"/>
    <p:sldId id="334" r:id="rId21"/>
    <p:sldId id="596" r:id="rId22"/>
    <p:sldId id="603" r:id="rId23"/>
    <p:sldId id="604" r:id="rId24"/>
    <p:sldId id="606" r:id="rId25"/>
    <p:sldId id="607" r:id="rId26"/>
    <p:sldId id="609" r:id="rId27"/>
    <p:sldId id="610" r:id="rId28"/>
    <p:sldId id="612" r:id="rId29"/>
    <p:sldId id="613" r:id="rId30"/>
    <p:sldId id="615" r:id="rId31"/>
    <p:sldId id="616" r:id="rId32"/>
    <p:sldId id="630" r:id="rId33"/>
    <p:sldId id="631" r:id="rId34"/>
    <p:sldId id="632" r:id="rId35"/>
    <p:sldId id="633" r:id="rId36"/>
    <p:sldId id="656" r:id="rId37"/>
    <p:sldId id="634" r:id="rId38"/>
    <p:sldId id="635" r:id="rId39"/>
    <p:sldId id="636" r:id="rId40"/>
    <p:sldId id="637" r:id="rId41"/>
    <p:sldId id="638" r:id="rId42"/>
    <p:sldId id="639" r:id="rId43"/>
    <p:sldId id="640" r:id="rId44"/>
    <p:sldId id="641" r:id="rId45"/>
    <p:sldId id="642" r:id="rId46"/>
    <p:sldId id="643" r:id="rId47"/>
    <p:sldId id="644" r:id="rId48"/>
    <p:sldId id="645" r:id="rId49"/>
    <p:sldId id="646" r:id="rId50"/>
    <p:sldId id="647" r:id="rId51"/>
    <p:sldId id="648" r:id="rId52"/>
    <p:sldId id="649" r:id="rId53"/>
    <p:sldId id="650" r:id="rId54"/>
    <p:sldId id="651" r:id="rId55"/>
    <p:sldId id="654" r:id="rId56"/>
    <p:sldId id="655" r:id="rId57"/>
    <p:sldId id="377"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51"/>
    <p:restoredTop sz="79116"/>
  </p:normalViewPr>
  <p:slideViewPr>
    <p:cSldViewPr snapToGrid="0">
      <p:cViewPr varScale="1">
        <p:scale>
          <a:sx n="100" d="100"/>
          <a:sy n="100" d="100"/>
        </p:scale>
        <p:origin x="976"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C375B6-E6BF-4CA2-8C6A-B1014F88EE8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D3C9073-124E-41BF-8C20-AE4C8D66511B}">
      <dgm:prSet custT="1"/>
      <dgm:spPr>
        <a:solidFill>
          <a:schemeClr val="accent1">
            <a:hueOff val="0"/>
            <a:satOff val="0"/>
            <a:lumOff val="0"/>
            <a:alpha val="89000"/>
          </a:schemeClr>
        </a:solidFill>
      </dgm:spPr>
      <dgm:t>
        <a:bodyPr/>
        <a:lstStyle/>
        <a:p>
          <a:r>
            <a:rPr lang="en-US" sz="2600" dirty="0"/>
            <a:t>I put socks on my feet</a:t>
          </a:r>
          <a:r>
            <a:rPr lang="en-US" sz="2400" dirty="0"/>
            <a:t>.</a:t>
          </a:r>
        </a:p>
      </dgm:t>
    </dgm:pt>
    <dgm:pt modelId="{68A540E3-8231-438F-BC6C-9004B8A1175E}" type="parTrans" cxnId="{9BBBF1AB-B2D7-47B1-992B-17E65AB06BB7}">
      <dgm:prSet/>
      <dgm:spPr/>
      <dgm:t>
        <a:bodyPr/>
        <a:lstStyle/>
        <a:p>
          <a:endParaRPr lang="en-US"/>
        </a:p>
      </dgm:t>
    </dgm:pt>
    <dgm:pt modelId="{920BCB1A-47EF-46FC-BD3A-72DFA55BEADF}" type="sibTrans" cxnId="{9BBBF1AB-B2D7-47B1-992B-17E65AB06BB7}">
      <dgm:prSet/>
      <dgm:spPr/>
      <dgm:t>
        <a:bodyPr/>
        <a:lstStyle/>
        <a:p>
          <a:endParaRPr lang="en-US"/>
        </a:p>
      </dgm:t>
    </dgm:pt>
    <dgm:pt modelId="{7B92BCFD-CE29-4B33-B7F9-0174526E78E6}">
      <dgm:prSet custT="1"/>
      <dgm:spPr>
        <a:solidFill>
          <a:schemeClr val="accent1">
            <a:alpha val="89051"/>
          </a:schemeClr>
        </a:solidFill>
      </dgm:spPr>
      <dgm:t>
        <a:bodyPr/>
        <a:lstStyle/>
        <a:p>
          <a:r>
            <a:rPr lang="en-US" sz="2600" dirty="0">
              <a:solidFill>
                <a:schemeClr val="bg1">
                  <a:lumMod val="95000"/>
                </a:schemeClr>
              </a:solidFill>
            </a:rPr>
            <a:t>I put socks on my </a:t>
          </a:r>
          <a:r>
            <a:rPr lang="en-US" sz="2600" dirty="0" err="1">
              <a:solidFill>
                <a:schemeClr val="bg1">
                  <a:lumMod val="95000"/>
                </a:schemeClr>
              </a:solidFill>
            </a:rPr>
            <a:t>feets</a:t>
          </a:r>
          <a:r>
            <a:rPr lang="en-US" sz="2600" dirty="0">
              <a:solidFill>
                <a:schemeClr val="bg1">
                  <a:lumMod val="95000"/>
                </a:schemeClr>
              </a:solidFill>
            </a:rPr>
            <a:t>.</a:t>
          </a:r>
        </a:p>
      </dgm:t>
    </dgm:pt>
    <dgm:pt modelId="{24D4D920-6E7A-4EBC-BC0B-6E70ED53BFCF}" type="sibTrans" cxnId="{A0577B8B-2F64-450B-BAF0-566DAEFE8851}">
      <dgm:prSet/>
      <dgm:spPr/>
      <dgm:t>
        <a:bodyPr/>
        <a:lstStyle/>
        <a:p>
          <a:endParaRPr lang="en-US"/>
        </a:p>
      </dgm:t>
    </dgm:pt>
    <dgm:pt modelId="{98C043ED-40BB-41D5-9525-D5537E1DF59D}" type="parTrans" cxnId="{A0577B8B-2F64-450B-BAF0-566DAEFE8851}">
      <dgm:prSet/>
      <dgm:spPr/>
      <dgm:t>
        <a:bodyPr/>
        <a:lstStyle/>
        <a:p>
          <a:endParaRPr lang="en-US"/>
        </a:p>
      </dgm:t>
    </dgm:pt>
    <dgm:pt modelId="{7679B978-DD2B-6B45-B3B8-CBF90E5BBF3B}" type="pres">
      <dgm:prSet presAssocID="{C3C375B6-E6BF-4CA2-8C6A-B1014F88EE8A}" presName="linear" presStyleCnt="0">
        <dgm:presLayoutVars>
          <dgm:animLvl val="lvl"/>
          <dgm:resizeHandles val="exact"/>
        </dgm:presLayoutVars>
      </dgm:prSet>
      <dgm:spPr/>
    </dgm:pt>
    <dgm:pt modelId="{B317FF62-D0AD-3946-9174-4D84CC4E08E0}" type="pres">
      <dgm:prSet presAssocID="{8D3C9073-124E-41BF-8C20-AE4C8D66511B}" presName="parentText" presStyleLbl="node1" presStyleIdx="0" presStyleCnt="2" custScaleY="68385">
        <dgm:presLayoutVars>
          <dgm:chMax val="0"/>
          <dgm:bulletEnabled val="1"/>
        </dgm:presLayoutVars>
      </dgm:prSet>
      <dgm:spPr/>
    </dgm:pt>
    <dgm:pt modelId="{3C041D89-BE06-234D-88CA-D36366DA6ED6}" type="pres">
      <dgm:prSet presAssocID="{920BCB1A-47EF-46FC-BD3A-72DFA55BEADF}" presName="spacer" presStyleCnt="0"/>
      <dgm:spPr/>
    </dgm:pt>
    <dgm:pt modelId="{92522B39-9BDD-7D4F-923D-FB34CF8830DF}" type="pres">
      <dgm:prSet presAssocID="{7B92BCFD-CE29-4B33-B7F9-0174526E78E6}" presName="parentText" presStyleLbl="node1" presStyleIdx="1" presStyleCnt="2" custScaleY="68229">
        <dgm:presLayoutVars>
          <dgm:chMax val="0"/>
          <dgm:bulletEnabled val="1"/>
        </dgm:presLayoutVars>
      </dgm:prSet>
      <dgm:spPr/>
    </dgm:pt>
  </dgm:ptLst>
  <dgm:cxnLst>
    <dgm:cxn modelId="{68191E34-69A6-994D-9EF6-8DDA568C8840}" type="presOf" srcId="{8D3C9073-124E-41BF-8C20-AE4C8D66511B}" destId="{B317FF62-D0AD-3946-9174-4D84CC4E08E0}" srcOrd="0" destOrd="0" presId="urn:microsoft.com/office/officeart/2005/8/layout/vList2"/>
    <dgm:cxn modelId="{F4599C66-A9E1-7141-93A6-05367D5D4DF8}" type="presOf" srcId="{7B92BCFD-CE29-4B33-B7F9-0174526E78E6}" destId="{92522B39-9BDD-7D4F-923D-FB34CF8830DF}" srcOrd="0" destOrd="0" presId="urn:microsoft.com/office/officeart/2005/8/layout/vList2"/>
    <dgm:cxn modelId="{A0577B8B-2F64-450B-BAF0-566DAEFE8851}" srcId="{C3C375B6-E6BF-4CA2-8C6A-B1014F88EE8A}" destId="{7B92BCFD-CE29-4B33-B7F9-0174526E78E6}" srcOrd="1" destOrd="0" parTransId="{98C043ED-40BB-41D5-9525-D5537E1DF59D}" sibTransId="{24D4D920-6E7A-4EBC-BC0B-6E70ED53BFCF}"/>
    <dgm:cxn modelId="{FBB41D99-85C8-924F-ACEE-C188FD0D2A08}" type="presOf" srcId="{C3C375B6-E6BF-4CA2-8C6A-B1014F88EE8A}" destId="{7679B978-DD2B-6B45-B3B8-CBF90E5BBF3B}" srcOrd="0" destOrd="0" presId="urn:microsoft.com/office/officeart/2005/8/layout/vList2"/>
    <dgm:cxn modelId="{9BBBF1AB-B2D7-47B1-992B-17E65AB06BB7}" srcId="{C3C375B6-E6BF-4CA2-8C6A-B1014F88EE8A}" destId="{8D3C9073-124E-41BF-8C20-AE4C8D66511B}" srcOrd="0" destOrd="0" parTransId="{68A540E3-8231-438F-BC6C-9004B8A1175E}" sibTransId="{920BCB1A-47EF-46FC-BD3A-72DFA55BEADF}"/>
    <dgm:cxn modelId="{F610EAAE-4E1F-4F40-A36E-DFD137E4D137}" type="presParOf" srcId="{7679B978-DD2B-6B45-B3B8-CBF90E5BBF3B}" destId="{B317FF62-D0AD-3946-9174-4D84CC4E08E0}" srcOrd="0" destOrd="0" presId="urn:microsoft.com/office/officeart/2005/8/layout/vList2"/>
    <dgm:cxn modelId="{AF8424A2-7509-4641-9B9D-FD0E9A85B312}" type="presParOf" srcId="{7679B978-DD2B-6B45-B3B8-CBF90E5BBF3B}" destId="{3C041D89-BE06-234D-88CA-D36366DA6ED6}" srcOrd="1" destOrd="0" presId="urn:microsoft.com/office/officeart/2005/8/layout/vList2"/>
    <dgm:cxn modelId="{ED4AF853-21FD-2A4F-82BF-2FBBF476EB47}" type="presParOf" srcId="{7679B978-DD2B-6B45-B3B8-CBF90E5BBF3B}" destId="{92522B39-9BDD-7D4F-923D-FB34CF8830DF}" srcOrd="2"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C375B6-E6BF-4CA2-8C6A-B1014F88EE8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EAFFB3D-FBA7-4D71-A9CA-0CAD60BDF07F}">
      <dgm:prSet custT="1"/>
      <dgm:spPr>
        <a:solidFill>
          <a:schemeClr val="bg1">
            <a:lumMod val="50000"/>
            <a:alpha val="90000"/>
          </a:schemeClr>
        </a:solidFill>
      </dgm:spPr>
      <dgm:t>
        <a:bodyPr/>
        <a:lstStyle/>
        <a:p>
          <a:r>
            <a:rPr lang="en-US" sz="2800" dirty="0"/>
            <a:t>Is it right or wrong for Maggie to say: </a:t>
          </a:r>
        </a:p>
      </dgm:t>
    </dgm:pt>
    <dgm:pt modelId="{B2F60570-ACAF-4148-961E-FD2A850F989F}" type="parTrans" cxnId="{59537FED-A24E-4CF2-9AFF-D17D3A3521A6}">
      <dgm:prSet/>
      <dgm:spPr/>
      <dgm:t>
        <a:bodyPr/>
        <a:lstStyle/>
        <a:p>
          <a:endParaRPr lang="en-US"/>
        </a:p>
      </dgm:t>
    </dgm:pt>
    <dgm:pt modelId="{D4ADE477-B546-4ACC-B4DA-B6E4636170F1}" type="sibTrans" cxnId="{59537FED-A24E-4CF2-9AFF-D17D3A3521A6}">
      <dgm:prSet/>
      <dgm:spPr/>
      <dgm:t>
        <a:bodyPr/>
        <a:lstStyle/>
        <a:p>
          <a:endParaRPr lang="en-US"/>
        </a:p>
      </dgm:t>
    </dgm:pt>
    <dgm:pt modelId="{8D3C9073-124E-41BF-8C20-AE4C8D66511B}">
      <dgm:prSet custT="1"/>
      <dgm:spPr>
        <a:solidFill>
          <a:schemeClr val="accent1">
            <a:hueOff val="0"/>
            <a:satOff val="0"/>
            <a:lumOff val="0"/>
            <a:alpha val="89000"/>
          </a:schemeClr>
        </a:solidFill>
      </dgm:spPr>
      <dgm:t>
        <a:bodyPr/>
        <a:lstStyle/>
        <a:p>
          <a:r>
            <a:rPr lang="en-US" sz="2600" dirty="0"/>
            <a:t>I put socks on my feet.</a:t>
          </a:r>
        </a:p>
      </dgm:t>
    </dgm:pt>
    <dgm:pt modelId="{68A540E3-8231-438F-BC6C-9004B8A1175E}" type="parTrans" cxnId="{9BBBF1AB-B2D7-47B1-992B-17E65AB06BB7}">
      <dgm:prSet/>
      <dgm:spPr/>
      <dgm:t>
        <a:bodyPr/>
        <a:lstStyle/>
        <a:p>
          <a:endParaRPr lang="en-US"/>
        </a:p>
      </dgm:t>
    </dgm:pt>
    <dgm:pt modelId="{920BCB1A-47EF-46FC-BD3A-72DFA55BEADF}" type="sibTrans" cxnId="{9BBBF1AB-B2D7-47B1-992B-17E65AB06BB7}">
      <dgm:prSet/>
      <dgm:spPr/>
      <dgm:t>
        <a:bodyPr/>
        <a:lstStyle/>
        <a:p>
          <a:endParaRPr lang="en-US"/>
        </a:p>
      </dgm:t>
    </dgm:pt>
    <dgm:pt modelId="{7B92BCFD-CE29-4B33-B7F9-0174526E78E6}">
      <dgm:prSet custT="1"/>
      <dgm:spPr>
        <a:solidFill>
          <a:srgbClr val="C00000">
            <a:alpha val="65177"/>
          </a:srgbClr>
        </a:solidFill>
      </dgm:spPr>
      <dgm:t>
        <a:bodyPr/>
        <a:lstStyle/>
        <a:p>
          <a:r>
            <a:rPr lang="en-US" sz="2600" dirty="0">
              <a:solidFill>
                <a:schemeClr val="bg1">
                  <a:lumMod val="95000"/>
                </a:schemeClr>
              </a:solidFill>
            </a:rPr>
            <a:t>Please say your answer out loud. When you finish, click ”Next”. </a:t>
          </a:r>
        </a:p>
      </dgm:t>
    </dgm:pt>
    <dgm:pt modelId="{24D4D920-6E7A-4EBC-BC0B-6E70ED53BFCF}" type="sibTrans" cxnId="{A0577B8B-2F64-450B-BAF0-566DAEFE8851}">
      <dgm:prSet/>
      <dgm:spPr/>
      <dgm:t>
        <a:bodyPr/>
        <a:lstStyle/>
        <a:p>
          <a:endParaRPr lang="en-US"/>
        </a:p>
      </dgm:t>
    </dgm:pt>
    <dgm:pt modelId="{98C043ED-40BB-41D5-9525-D5537E1DF59D}" type="parTrans" cxnId="{A0577B8B-2F64-450B-BAF0-566DAEFE8851}">
      <dgm:prSet/>
      <dgm:spPr/>
      <dgm:t>
        <a:bodyPr/>
        <a:lstStyle/>
        <a:p>
          <a:endParaRPr lang="en-US"/>
        </a:p>
      </dgm:t>
    </dgm:pt>
    <dgm:pt modelId="{7679B978-DD2B-6B45-B3B8-CBF90E5BBF3B}" type="pres">
      <dgm:prSet presAssocID="{C3C375B6-E6BF-4CA2-8C6A-B1014F88EE8A}" presName="linear" presStyleCnt="0">
        <dgm:presLayoutVars>
          <dgm:animLvl val="lvl"/>
          <dgm:resizeHandles val="exact"/>
        </dgm:presLayoutVars>
      </dgm:prSet>
      <dgm:spPr/>
    </dgm:pt>
    <dgm:pt modelId="{5838B6FB-5B52-F744-8EA6-D07DD87918F2}" type="pres">
      <dgm:prSet presAssocID="{9EAFFB3D-FBA7-4D71-A9CA-0CAD60BDF07F}" presName="parentText" presStyleLbl="node1" presStyleIdx="0" presStyleCnt="3">
        <dgm:presLayoutVars>
          <dgm:chMax val="0"/>
          <dgm:bulletEnabled val="1"/>
        </dgm:presLayoutVars>
      </dgm:prSet>
      <dgm:spPr/>
    </dgm:pt>
    <dgm:pt modelId="{35F33EB4-47FA-DB4E-9B5C-49AB9E6DD31D}" type="pres">
      <dgm:prSet presAssocID="{D4ADE477-B546-4ACC-B4DA-B6E4636170F1}" presName="spacer" presStyleCnt="0"/>
      <dgm:spPr/>
    </dgm:pt>
    <dgm:pt modelId="{B317FF62-D0AD-3946-9174-4D84CC4E08E0}" type="pres">
      <dgm:prSet presAssocID="{8D3C9073-124E-41BF-8C20-AE4C8D66511B}" presName="parentText" presStyleLbl="node1" presStyleIdx="1" presStyleCnt="3">
        <dgm:presLayoutVars>
          <dgm:chMax val="0"/>
          <dgm:bulletEnabled val="1"/>
        </dgm:presLayoutVars>
      </dgm:prSet>
      <dgm:spPr/>
    </dgm:pt>
    <dgm:pt modelId="{3C041D89-BE06-234D-88CA-D36366DA6ED6}" type="pres">
      <dgm:prSet presAssocID="{920BCB1A-47EF-46FC-BD3A-72DFA55BEADF}" presName="spacer" presStyleCnt="0"/>
      <dgm:spPr/>
    </dgm:pt>
    <dgm:pt modelId="{92522B39-9BDD-7D4F-923D-FB34CF8830DF}" type="pres">
      <dgm:prSet presAssocID="{7B92BCFD-CE29-4B33-B7F9-0174526E78E6}" presName="parentText" presStyleLbl="node1" presStyleIdx="2" presStyleCnt="3">
        <dgm:presLayoutVars>
          <dgm:chMax val="0"/>
          <dgm:bulletEnabled val="1"/>
        </dgm:presLayoutVars>
      </dgm:prSet>
      <dgm:spPr/>
    </dgm:pt>
  </dgm:ptLst>
  <dgm:cxnLst>
    <dgm:cxn modelId="{68191E34-69A6-994D-9EF6-8DDA568C8840}" type="presOf" srcId="{8D3C9073-124E-41BF-8C20-AE4C8D66511B}" destId="{B317FF62-D0AD-3946-9174-4D84CC4E08E0}" srcOrd="0" destOrd="0" presId="urn:microsoft.com/office/officeart/2005/8/layout/vList2"/>
    <dgm:cxn modelId="{DF7FBD5A-C12D-5F43-B3A0-19C2D3B20BD3}" type="presOf" srcId="{9EAFFB3D-FBA7-4D71-A9CA-0CAD60BDF07F}" destId="{5838B6FB-5B52-F744-8EA6-D07DD87918F2}" srcOrd="0" destOrd="0" presId="urn:microsoft.com/office/officeart/2005/8/layout/vList2"/>
    <dgm:cxn modelId="{F4599C66-A9E1-7141-93A6-05367D5D4DF8}" type="presOf" srcId="{7B92BCFD-CE29-4B33-B7F9-0174526E78E6}" destId="{92522B39-9BDD-7D4F-923D-FB34CF8830DF}" srcOrd="0" destOrd="0" presId="urn:microsoft.com/office/officeart/2005/8/layout/vList2"/>
    <dgm:cxn modelId="{A0577B8B-2F64-450B-BAF0-566DAEFE8851}" srcId="{C3C375B6-E6BF-4CA2-8C6A-B1014F88EE8A}" destId="{7B92BCFD-CE29-4B33-B7F9-0174526E78E6}" srcOrd="2" destOrd="0" parTransId="{98C043ED-40BB-41D5-9525-D5537E1DF59D}" sibTransId="{24D4D920-6E7A-4EBC-BC0B-6E70ED53BFCF}"/>
    <dgm:cxn modelId="{FBB41D99-85C8-924F-ACEE-C188FD0D2A08}" type="presOf" srcId="{C3C375B6-E6BF-4CA2-8C6A-B1014F88EE8A}" destId="{7679B978-DD2B-6B45-B3B8-CBF90E5BBF3B}" srcOrd="0" destOrd="0" presId="urn:microsoft.com/office/officeart/2005/8/layout/vList2"/>
    <dgm:cxn modelId="{9BBBF1AB-B2D7-47B1-992B-17E65AB06BB7}" srcId="{C3C375B6-E6BF-4CA2-8C6A-B1014F88EE8A}" destId="{8D3C9073-124E-41BF-8C20-AE4C8D66511B}" srcOrd="1" destOrd="0" parTransId="{68A540E3-8231-438F-BC6C-9004B8A1175E}" sibTransId="{920BCB1A-47EF-46FC-BD3A-72DFA55BEADF}"/>
    <dgm:cxn modelId="{59537FED-A24E-4CF2-9AFF-D17D3A3521A6}" srcId="{C3C375B6-E6BF-4CA2-8C6A-B1014F88EE8A}" destId="{9EAFFB3D-FBA7-4D71-A9CA-0CAD60BDF07F}" srcOrd="0" destOrd="0" parTransId="{B2F60570-ACAF-4148-961E-FD2A850F989F}" sibTransId="{D4ADE477-B546-4ACC-B4DA-B6E4636170F1}"/>
    <dgm:cxn modelId="{A1DFC910-4599-834E-905C-E5B81B17168A}" type="presParOf" srcId="{7679B978-DD2B-6B45-B3B8-CBF90E5BBF3B}" destId="{5838B6FB-5B52-F744-8EA6-D07DD87918F2}" srcOrd="0" destOrd="0" presId="urn:microsoft.com/office/officeart/2005/8/layout/vList2"/>
    <dgm:cxn modelId="{B3B02B92-7A9C-E84E-89DB-11DEC1223B97}" type="presParOf" srcId="{7679B978-DD2B-6B45-B3B8-CBF90E5BBF3B}" destId="{35F33EB4-47FA-DB4E-9B5C-49AB9E6DD31D}" srcOrd="1" destOrd="0" presId="urn:microsoft.com/office/officeart/2005/8/layout/vList2"/>
    <dgm:cxn modelId="{F610EAAE-4E1F-4F40-A36E-DFD137E4D137}" type="presParOf" srcId="{7679B978-DD2B-6B45-B3B8-CBF90E5BBF3B}" destId="{B317FF62-D0AD-3946-9174-4D84CC4E08E0}" srcOrd="2" destOrd="0" presId="urn:microsoft.com/office/officeart/2005/8/layout/vList2"/>
    <dgm:cxn modelId="{AF8424A2-7509-4641-9B9D-FD0E9A85B312}" type="presParOf" srcId="{7679B978-DD2B-6B45-B3B8-CBF90E5BBF3B}" destId="{3C041D89-BE06-234D-88CA-D36366DA6ED6}" srcOrd="3" destOrd="0" presId="urn:microsoft.com/office/officeart/2005/8/layout/vList2"/>
    <dgm:cxn modelId="{ED4AF853-21FD-2A4F-82BF-2FBBF476EB47}" type="presParOf" srcId="{7679B978-DD2B-6B45-B3B8-CBF90E5BBF3B}" destId="{92522B39-9BDD-7D4F-923D-FB34CF8830DF}" srcOrd="4"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3C375B6-E6BF-4CA2-8C6A-B1014F88EE8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EAFFB3D-FBA7-4D71-A9CA-0CAD60BDF07F}">
      <dgm:prSet custT="1"/>
      <dgm:spPr>
        <a:solidFill>
          <a:schemeClr val="bg1">
            <a:lumMod val="50000"/>
            <a:alpha val="90000"/>
          </a:schemeClr>
        </a:solidFill>
      </dgm:spPr>
      <dgm:t>
        <a:bodyPr/>
        <a:lstStyle/>
        <a:p>
          <a:r>
            <a:rPr lang="en-US" sz="2800" dirty="0"/>
            <a:t>Is it right or wrong for Maggie to say: </a:t>
          </a:r>
        </a:p>
      </dgm:t>
    </dgm:pt>
    <dgm:pt modelId="{B2F60570-ACAF-4148-961E-FD2A850F989F}" type="parTrans" cxnId="{59537FED-A24E-4CF2-9AFF-D17D3A3521A6}">
      <dgm:prSet/>
      <dgm:spPr/>
      <dgm:t>
        <a:bodyPr/>
        <a:lstStyle/>
        <a:p>
          <a:endParaRPr lang="en-US"/>
        </a:p>
      </dgm:t>
    </dgm:pt>
    <dgm:pt modelId="{D4ADE477-B546-4ACC-B4DA-B6E4636170F1}" type="sibTrans" cxnId="{59537FED-A24E-4CF2-9AFF-D17D3A3521A6}">
      <dgm:prSet/>
      <dgm:spPr/>
      <dgm:t>
        <a:bodyPr/>
        <a:lstStyle/>
        <a:p>
          <a:endParaRPr lang="en-US"/>
        </a:p>
      </dgm:t>
    </dgm:pt>
    <dgm:pt modelId="{8D3C9073-124E-41BF-8C20-AE4C8D66511B}">
      <dgm:prSet custT="1"/>
      <dgm:spPr>
        <a:solidFill>
          <a:schemeClr val="accent1">
            <a:hueOff val="0"/>
            <a:satOff val="0"/>
            <a:lumOff val="0"/>
            <a:alpha val="89000"/>
          </a:schemeClr>
        </a:solidFill>
      </dgm:spPr>
      <dgm:t>
        <a:bodyPr/>
        <a:lstStyle/>
        <a:p>
          <a:r>
            <a:rPr lang="en-US" sz="2600" dirty="0"/>
            <a:t>I put socks on my </a:t>
          </a:r>
          <a:r>
            <a:rPr lang="en-US" sz="2600" dirty="0" err="1"/>
            <a:t>feets</a:t>
          </a:r>
          <a:r>
            <a:rPr lang="en-US" sz="2600" dirty="0"/>
            <a:t>.</a:t>
          </a:r>
        </a:p>
      </dgm:t>
    </dgm:pt>
    <dgm:pt modelId="{68A540E3-8231-438F-BC6C-9004B8A1175E}" type="parTrans" cxnId="{9BBBF1AB-B2D7-47B1-992B-17E65AB06BB7}">
      <dgm:prSet/>
      <dgm:spPr/>
      <dgm:t>
        <a:bodyPr/>
        <a:lstStyle/>
        <a:p>
          <a:endParaRPr lang="en-US"/>
        </a:p>
      </dgm:t>
    </dgm:pt>
    <dgm:pt modelId="{920BCB1A-47EF-46FC-BD3A-72DFA55BEADF}" type="sibTrans" cxnId="{9BBBF1AB-B2D7-47B1-992B-17E65AB06BB7}">
      <dgm:prSet/>
      <dgm:spPr/>
      <dgm:t>
        <a:bodyPr/>
        <a:lstStyle/>
        <a:p>
          <a:endParaRPr lang="en-US"/>
        </a:p>
      </dgm:t>
    </dgm:pt>
    <dgm:pt modelId="{7B92BCFD-CE29-4B33-B7F9-0174526E78E6}">
      <dgm:prSet custT="1"/>
      <dgm:spPr>
        <a:solidFill>
          <a:srgbClr val="C00000">
            <a:alpha val="65177"/>
          </a:srgbClr>
        </a:solidFill>
      </dgm:spPr>
      <dgm:t>
        <a:bodyPr/>
        <a:lstStyle/>
        <a:p>
          <a:r>
            <a:rPr lang="en-US" sz="2600" dirty="0">
              <a:solidFill>
                <a:schemeClr val="bg1">
                  <a:lumMod val="95000"/>
                </a:schemeClr>
              </a:solidFill>
            </a:rPr>
            <a:t>Please say your answer out loud. When you finish, click ”Next”. </a:t>
          </a:r>
        </a:p>
      </dgm:t>
    </dgm:pt>
    <dgm:pt modelId="{24D4D920-6E7A-4EBC-BC0B-6E70ED53BFCF}" type="sibTrans" cxnId="{A0577B8B-2F64-450B-BAF0-566DAEFE8851}">
      <dgm:prSet/>
      <dgm:spPr/>
      <dgm:t>
        <a:bodyPr/>
        <a:lstStyle/>
        <a:p>
          <a:endParaRPr lang="en-US"/>
        </a:p>
      </dgm:t>
    </dgm:pt>
    <dgm:pt modelId="{98C043ED-40BB-41D5-9525-D5537E1DF59D}" type="parTrans" cxnId="{A0577B8B-2F64-450B-BAF0-566DAEFE8851}">
      <dgm:prSet/>
      <dgm:spPr/>
      <dgm:t>
        <a:bodyPr/>
        <a:lstStyle/>
        <a:p>
          <a:endParaRPr lang="en-US"/>
        </a:p>
      </dgm:t>
    </dgm:pt>
    <dgm:pt modelId="{7679B978-DD2B-6B45-B3B8-CBF90E5BBF3B}" type="pres">
      <dgm:prSet presAssocID="{C3C375B6-E6BF-4CA2-8C6A-B1014F88EE8A}" presName="linear" presStyleCnt="0">
        <dgm:presLayoutVars>
          <dgm:animLvl val="lvl"/>
          <dgm:resizeHandles val="exact"/>
        </dgm:presLayoutVars>
      </dgm:prSet>
      <dgm:spPr/>
    </dgm:pt>
    <dgm:pt modelId="{5838B6FB-5B52-F744-8EA6-D07DD87918F2}" type="pres">
      <dgm:prSet presAssocID="{9EAFFB3D-FBA7-4D71-A9CA-0CAD60BDF07F}" presName="parentText" presStyleLbl="node1" presStyleIdx="0" presStyleCnt="3">
        <dgm:presLayoutVars>
          <dgm:chMax val="0"/>
          <dgm:bulletEnabled val="1"/>
        </dgm:presLayoutVars>
      </dgm:prSet>
      <dgm:spPr/>
    </dgm:pt>
    <dgm:pt modelId="{35F33EB4-47FA-DB4E-9B5C-49AB9E6DD31D}" type="pres">
      <dgm:prSet presAssocID="{D4ADE477-B546-4ACC-B4DA-B6E4636170F1}" presName="spacer" presStyleCnt="0"/>
      <dgm:spPr/>
    </dgm:pt>
    <dgm:pt modelId="{B317FF62-D0AD-3946-9174-4D84CC4E08E0}" type="pres">
      <dgm:prSet presAssocID="{8D3C9073-124E-41BF-8C20-AE4C8D66511B}" presName="parentText" presStyleLbl="node1" presStyleIdx="1" presStyleCnt="3">
        <dgm:presLayoutVars>
          <dgm:chMax val="0"/>
          <dgm:bulletEnabled val="1"/>
        </dgm:presLayoutVars>
      </dgm:prSet>
      <dgm:spPr/>
    </dgm:pt>
    <dgm:pt modelId="{3C041D89-BE06-234D-88CA-D36366DA6ED6}" type="pres">
      <dgm:prSet presAssocID="{920BCB1A-47EF-46FC-BD3A-72DFA55BEADF}" presName="spacer" presStyleCnt="0"/>
      <dgm:spPr/>
    </dgm:pt>
    <dgm:pt modelId="{92522B39-9BDD-7D4F-923D-FB34CF8830DF}" type="pres">
      <dgm:prSet presAssocID="{7B92BCFD-CE29-4B33-B7F9-0174526E78E6}" presName="parentText" presStyleLbl="node1" presStyleIdx="2" presStyleCnt="3">
        <dgm:presLayoutVars>
          <dgm:chMax val="0"/>
          <dgm:bulletEnabled val="1"/>
        </dgm:presLayoutVars>
      </dgm:prSet>
      <dgm:spPr/>
    </dgm:pt>
  </dgm:ptLst>
  <dgm:cxnLst>
    <dgm:cxn modelId="{68191E34-69A6-994D-9EF6-8DDA568C8840}" type="presOf" srcId="{8D3C9073-124E-41BF-8C20-AE4C8D66511B}" destId="{B317FF62-D0AD-3946-9174-4D84CC4E08E0}" srcOrd="0" destOrd="0" presId="urn:microsoft.com/office/officeart/2005/8/layout/vList2"/>
    <dgm:cxn modelId="{DF7FBD5A-C12D-5F43-B3A0-19C2D3B20BD3}" type="presOf" srcId="{9EAFFB3D-FBA7-4D71-A9CA-0CAD60BDF07F}" destId="{5838B6FB-5B52-F744-8EA6-D07DD87918F2}" srcOrd="0" destOrd="0" presId="urn:microsoft.com/office/officeart/2005/8/layout/vList2"/>
    <dgm:cxn modelId="{F4599C66-A9E1-7141-93A6-05367D5D4DF8}" type="presOf" srcId="{7B92BCFD-CE29-4B33-B7F9-0174526E78E6}" destId="{92522B39-9BDD-7D4F-923D-FB34CF8830DF}" srcOrd="0" destOrd="0" presId="urn:microsoft.com/office/officeart/2005/8/layout/vList2"/>
    <dgm:cxn modelId="{A0577B8B-2F64-450B-BAF0-566DAEFE8851}" srcId="{C3C375B6-E6BF-4CA2-8C6A-B1014F88EE8A}" destId="{7B92BCFD-CE29-4B33-B7F9-0174526E78E6}" srcOrd="2" destOrd="0" parTransId="{98C043ED-40BB-41D5-9525-D5537E1DF59D}" sibTransId="{24D4D920-6E7A-4EBC-BC0B-6E70ED53BFCF}"/>
    <dgm:cxn modelId="{FBB41D99-85C8-924F-ACEE-C188FD0D2A08}" type="presOf" srcId="{C3C375B6-E6BF-4CA2-8C6A-B1014F88EE8A}" destId="{7679B978-DD2B-6B45-B3B8-CBF90E5BBF3B}" srcOrd="0" destOrd="0" presId="urn:microsoft.com/office/officeart/2005/8/layout/vList2"/>
    <dgm:cxn modelId="{9BBBF1AB-B2D7-47B1-992B-17E65AB06BB7}" srcId="{C3C375B6-E6BF-4CA2-8C6A-B1014F88EE8A}" destId="{8D3C9073-124E-41BF-8C20-AE4C8D66511B}" srcOrd="1" destOrd="0" parTransId="{68A540E3-8231-438F-BC6C-9004B8A1175E}" sibTransId="{920BCB1A-47EF-46FC-BD3A-72DFA55BEADF}"/>
    <dgm:cxn modelId="{59537FED-A24E-4CF2-9AFF-D17D3A3521A6}" srcId="{C3C375B6-E6BF-4CA2-8C6A-B1014F88EE8A}" destId="{9EAFFB3D-FBA7-4D71-A9CA-0CAD60BDF07F}" srcOrd="0" destOrd="0" parTransId="{B2F60570-ACAF-4148-961E-FD2A850F989F}" sibTransId="{D4ADE477-B546-4ACC-B4DA-B6E4636170F1}"/>
    <dgm:cxn modelId="{A1DFC910-4599-834E-905C-E5B81B17168A}" type="presParOf" srcId="{7679B978-DD2B-6B45-B3B8-CBF90E5BBF3B}" destId="{5838B6FB-5B52-F744-8EA6-D07DD87918F2}" srcOrd="0" destOrd="0" presId="urn:microsoft.com/office/officeart/2005/8/layout/vList2"/>
    <dgm:cxn modelId="{B3B02B92-7A9C-E84E-89DB-11DEC1223B97}" type="presParOf" srcId="{7679B978-DD2B-6B45-B3B8-CBF90E5BBF3B}" destId="{35F33EB4-47FA-DB4E-9B5C-49AB9E6DD31D}" srcOrd="1" destOrd="0" presId="urn:microsoft.com/office/officeart/2005/8/layout/vList2"/>
    <dgm:cxn modelId="{F610EAAE-4E1F-4F40-A36E-DFD137E4D137}" type="presParOf" srcId="{7679B978-DD2B-6B45-B3B8-CBF90E5BBF3B}" destId="{B317FF62-D0AD-3946-9174-4D84CC4E08E0}" srcOrd="2" destOrd="0" presId="urn:microsoft.com/office/officeart/2005/8/layout/vList2"/>
    <dgm:cxn modelId="{AF8424A2-7509-4641-9B9D-FD0E9A85B312}" type="presParOf" srcId="{7679B978-DD2B-6B45-B3B8-CBF90E5BBF3B}" destId="{3C041D89-BE06-234D-88CA-D36366DA6ED6}" srcOrd="3" destOrd="0" presId="urn:microsoft.com/office/officeart/2005/8/layout/vList2"/>
    <dgm:cxn modelId="{ED4AF853-21FD-2A4F-82BF-2FBBF476EB47}" type="presParOf" srcId="{7679B978-DD2B-6B45-B3B8-CBF90E5BBF3B}" destId="{92522B39-9BDD-7D4F-923D-FB34CF8830DF}" srcOrd="4"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3C375B6-E6BF-4CA2-8C6A-B1014F88EE8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D3C9073-124E-41BF-8C20-AE4C8D66511B}">
      <dgm:prSet custT="1"/>
      <dgm:spPr>
        <a:solidFill>
          <a:schemeClr val="accent1">
            <a:hueOff val="0"/>
            <a:satOff val="0"/>
            <a:lumOff val="0"/>
            <a:alpha val="89000"/>
          </a:schemeClr>
        </a:solidFill>
      </dgm:spPr>
      <dgm:t>
        <a:bodyPr/>
        <a:lstStyle/>
        <a:p>
          <a:r>
            <a:rPr lang="en-US" sz="2600" dirty="0"/>
            <a:t>I live in Maple Street</a:t>
          </a:r>
          <a:r>
            <a:rPr lang="en-US" sz="2400" dirty="0"/>
            <a:t>.</a:t>
          </a:r>
        </a:p>
      </dgm:t>
    </dgm:pt>
    <dgm:pt modelId="{68A540E3-8231-438F-BC6C-9004B8A1175E}" type="parTrans" cxnId="{9BBBF1AB-B2D7-47B1-992B-17E65AB06BB7}">
      <dgm:prSet/>
      <dgm:spPr/>
      <dgm:t>
        <a:bodyPr/>
        <a:lstStyle/>
        <a:p>
          <a:endParaRPr lang="en-US"/>
        </a:p>
      </dgm:t>
    </dgm:pt>
    <dgm:pt modelId="{920BCB1A-47EF-46FC-BD3A-72DFA55BEADF}" type="sibTrans" cxnId="{9BBBF1AB-B2D7-47B1-992B-17E65AB06BB7}">
      <dgm:prSet/>
      <dgm:spPr/>
      <dgm:t>
        <a:bodyPr/>
        <a:lstStyle/>
        <a:p>
          <a:endParaRPr lang="en-US"/>
        </a:p>
      </dgm:t>
    </dgm:pt>
    <dgm:pt modelId="{7B92BCFD-CE29-4B33-B7F9-0174526E78E6}">
      <dgm:prSet custT="1"/>
      <dgm:spPr>
        <a:solidFill>
          <a:schemeClr val="accent1">
            <a:alpha val="89051"/>
          </a:schemeClr>
        </a:solidFill>
      </dgm:spPr>
      <dgm:t>
        <a:bodyPr/>
        <a:lstStyle/>
        <a:p>
          <a:r>
            <a:rPr lang="en-US" sz="2600" dirty="0">
              <a:solidFill>
                <a:schemeClr val="bg1">
                  <a:lumMod val="95000"/>
                </a:schemeClr>
              </a:solidFill>
            </a:rPr>
            <a:t>I live on Maple Street.</a:t>
          </a:r>
        </a:p>
      </dgm:t>
    </dgm:pt>
    <dgm:pt modelId="{24D4D920-6E7A-4EBC-BC0B-6E70ED53BFCF}" type="sibTrans" cxnId="{A0577B8B-2F64-450B-BAF0-566DAEFE8851}">
      <dgm:prSet/>
      <dgm:spPr/>
      <dgm:t>
        <a:bodyPr/>
        <a:lstStyle/>
        <a:p>
          <a:endParaRPr lang="en-US"/>
        </a:p>
      </dgm:t>
    </dgm:pt>
    <dgm:pt modelId="{98C043ED-40BB-41D5-9525-D5537E1DF59D}" type="parTrans" cxnId="{A0577B8B-2F64-450B-BAF0-566DAEFE8851}">
      <dgm:prSet/>
      <dgm:spPr/>
      <dgm:t>
        <a:bodyPr/>
        <a:lstStyle/>
        <a:p>
          <a:endParaRPr lang="en-US"/>
        </a:p>
      </dgm:t>
    </dgm:pt>
    <dgm:pt modelId="{7679B978-DD2B-6B45-B3B8-CBF90E5BBF3B}" type="pres">
      <dgm:prSet presAssocID="{C3C375B6-E6BF-4CA2-8C6A-B1014F88EE8A}" presName="linear" presStyleCnt="0">
        <dgm:presLayoutVars>
          <dgm:animLvl val="lvl"/>
          <dgm:resizeHandles val="exact"/>
        </dgm:presLayoutVars>
      </dgm:prSet>
      <dgm:spPr/>
    </dgm:pt>
    <dgm:pt modelId="{B317FF62-D0AD-3946-9174-4D84CC4E08E0}" type="pres">
      <dgm:prSet presAssocID="{8D3C9073-124E-41BF-8C20-AE4C8D66511B}" presName="parentText" presStyleLbl="node1" presStyleIdx="0" presStyleCnt="2" custScaleY="68385">
        <dgm:presLayoutVars>
          <dgm:chMax val="0"/>
          <dgm:bulletEnabled val="1"/>
        </dgm:presLayoutVars>
      </dgm:prSet>
      <dgm:spPr/>
    </dgm:pt>
    <dgm:pt modelId="{3C041D89-BE06-234D-88CA-D36366DA6ED6}" type="pres">
      <dgm:prSet presAssocID="{920BCB1A-47EF-46FC-BD3A-72DFA55BEADF}" presName="spacer" presStyleCnt="0"/>
      <dgm:spPr/>
    </dgm:pt>
    <dgm:pt modelId="{92522B39-9BDD-7D4F-923D-FB34CF8830DF}" type="pres">
      <dgm:prSet presAssocID="{7B92BCFD-CE29-4B33-B7F9-0174526E78E6}" presName="parentText" presStyleLbl="node1" presStyleIdx="1" presStyleCnt="2" custScaleY="68229">
        <dgm:presLayoutVars>
          <dgm:chMax val="0"/>
          <dgm:bulletEnabled val="1"/>
        </dgm:presLayoutVars>
      </dgm:prSet>
      <dgm:spPr/>
    </dgm:pt>
  </dgm:ptLst>
  <dgm:cxnLst>
    <dgm:cxn modelId="{68191E34-69A6-994D-9EF6-8DDA568C8840}" type="presOf" srcId="{8D3C9073-124E-41BF-8C20-AE4C8D66511B}" destId="{B317FF62-D0AD-3946-9174-4D84CC4E08E0}" srcOrd="0" destOrd="0" presId="urn:microsoft.com/office/officeart/2005/8/layout/vList2"/>
    <dgm:cxn modelId="{F4599C66-A9E1-7141-93A6-05367D5D4DF8}" type="presOf" srcId="{7B92BCFD-CE29-4B33-B7F9-0174526E78E6}" destId="{92522B39-9BDD-7D4F-923D-FB34CF8830DF}" srcOrd="0" destOrd="0" presId="urn:microsoft.com/office/officeart/2005/8/layout/vList2"/>
    <dgm:cxn modelId="{A0577B8B-2F64-450B-BAF0-566DAEFE8851}" srcId="{C3C375B6-E6BF-4CA2-8C6A-B1014F88EE8A}" destId="{7B92BCFD-CE29-4B33-B7F9-0174526E78E6}" srcOrd="1" destOrd="0" parTransId="{98C043ED-40BB-41D5-9525-D5537E1DF59D}" sibTransId="{24D4D920-6E7A-4EBC-BC0B-6E70ED53BFCF}"/>
    <dgm:cxn modelId="{FBB41D99-85C8-924F-ACEE-C188FD0D2A08}" type="presOf" srcId="{C3C375B6-E6BF-4CA2-8C6A-B1014F88EE8A}" destId="{7679B978-DD2B-6B45-B3B8-CBF90E5BBF3B}" srcOrd="0" destOrd="0" presId="urn:microsoft.com/office/officeart/2005/8/layout/vList2"/>
    <dgm:cxn modelId="{9BBBF1AB-B2D7-47B1-992B-17E65AB06BB7}" srcId="{C3C375B6-E6BF-4CA2-8C6A-B1014F88EE8A}" destId="{8D3C9073-124E-41BF-8C20-AE4C8D66511B}" srcOrd="0" destOrd="0" parTransId="{68A540E3-8231-438F-BC6C-9004B8A1175E}" sibTransId="{920BCB1A-47EF-46FC-BD3A-72DFA55BEADF}"/>
    <dgm:cxn modelId="{F610EAAE-4E1F-4F40-A36E-DFD137E4D137}" type="presParOf" srcId="{7679B978-DD2B-6B45-B3B8-CBF90E5BBF3B}" destId="{B317FF62-D0AD-3946-9174-4D84CC4E08E0}" srcOrd="0" destOrd="0" presId="urn:microsoft.com/office/officeart/2005/8/layout/vList2"/>
    <dgm:cxn modelId="{AF8424A2-7509-4641-9B9D-FD0E9A85B312}" type="presParOf" srcId="{7679B978-DD2B-6B45-B3B8-CBF90E5BBF3B}" destId="{3C041D89-BE06-234D-88CA-D36366DA6ED6}" srcOrd="1" destOrd="0" presId="urn:microsoft.com/office/officeart/2005/8/layout/vList2"/>
    <dgm:cxn modelId="{ED4AF853-21FD-2A4F-82BF-2FBBF476EB47}" type="presParOf" srcId="{7679B978-DD2B-6B45-B3B8-CBF90E5BBF3B}" destId="{92522B39-9BDD-7D4F-923D-FB34CF8830DF}" srcOrd="2"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3C375B6-E6BF-4CA2-8C6A-B1014F88EE8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EAFFB3D-FBA7-4D71-A9CA-0CAD60BDF07F}">
      <dgm:prSet custT="1"/>
      <dgm:spPr>
        <a:solidFill>
          <a:schemeClr val="bg1">
            <a:lumMod val="50000"/>
            <a:alpha val="90000"/>
          </a:schemeClr>
        </a:solidFill>
      </dgm:spPr>
      <dgm:t>
        <a:bodyPr/>
        <a:lstStyle/>
        <a:p>
          <a:r>
            <a:rPr lang="en-US" sz="2800" dirty="0"/>
            <a:t>Is it right or wrong for Maggie to say: </a:t>
          </a:r>
        </a:p>
      </dgm:t>
    </dgm:pt>
    <dgm:pt modelId="{B2F60570-ACAF-4148-961E-FD2A850F989F}" type="parTrans" cxnId="{59537FED-A24E-4CF2-9AFF-D17D3A3521A6}">
      <dgm:prSet/>
      <dgm:spPr/>
      <dgm:t>
        <a:bodyPr/>
        <a:lstStyle/>
        <a:p>
          <a:endParaRPr lang="en-US"/>
        </a:p>
      </dgm:t>
    </dgm:pt>
    <dgm:pt modelId="{D4ADE477-B546-4ACC-B4DA-B6E4636170F1}" type="sibTrans" cxnId="{59537FED-A24E-4CF2-9AFF-D17D3A3521A6}">
      <dgm:prSet/>
      <dgm:spPr/>
      <dgm:t>
        <a:bodyPr/>
        <a:lstStyle/>
        <a:p>
          <a:endParaRPr lang="en-US"/>
        </a:p>
      </dgm:t>
    </dgm:pt>
    <dgm:pt modelId="{8D3C9073-124E-41BF-8C20-AE4C8D66511B}">
      <dgm:prSet custT="1"/>
      <dgm:spPr>
        <a:solidFill>
          <a:schemeClr val="accent1">
            <a:hueOff val="0"/>
            <a:satOff val="0"/>
            <a:lumOff val="0"/>
            <a:alpha val="89000"/>
          </a:schemeClr>
        </a:solidFill>
      </dgm:spPr>
      <dgm:t>
        <a:bodyPr/>
        <a:lstStyle/>
        <a:p>
          <a:r>
            <a:rPr lang="en-US" sz="2600" dirty="0"/>
            <a:t>I live in Maple Street.</a:t>
          </a:r>
        </a:p>
      </dgm:t>
    </dgm:pt>
    <dgm:pt modelId="{68A540E3-8231-438F-BC6C-9004B8A1175E}" type="parTrans" cxnId="{9BBBF1AB-B2D7-47B1-992B-17E65AB06BB7}">
      <dgm:prSet/>
      <dgm:spPr/>
      <dgm:t>
        <a:bodyPr/>
        <a:lstStyle/>
        <a:p>
          <a:endParaRPr lang="en-US"/>
        </a:p>
      </dgm:t>
    </dgm:pt>
    <dgm:pt modelId="{920BCB1A-47EF-46FC-BD3A-72DFA55BEADF}" type="sibTrans" cxnId="{9BBBF1AB-B2D7-47B1-992B-17E65AB06BB7}">
      <dgm:prSet/>
      <dgm:spPr/>
      <dgm:t>
        <a:bodyPr/>
        <a:lstStyle/>
        <a:p>
          <a:endParaRPr lang="en-US"/>
        </a:p>
      </dgm:t>
    </dgm:pt>
    <dgm:pt modelId="{7B92BCFD-CE29-4B33-B7F9-0174526E78E6}">
      <dgm:prSet custT="1"/>
      <dgm:spPr>
        <a:solidFill>
          <a:srgbClr val="C00000">
            <a:alpha val="65177"/>
          </a:srgbClr>
        </a:solidFill>
      </dgm:spPr>
      <dgm:t>
        <a:bodyPr/>
        <a:lstStyle/>
        <a:p>
          <a:r>
            <a:rPr lang="en-US" sz="2600" dirty="0">
              <a:solidFill>
                <a:schemeClr val="bg1">
                  <a:lumMod val="95000"/>
                </a:schemeClr>
              </a:solidFill>
            </a:rPr>
            <a:t>Please say your answer out loud. When you finish, click ”Next”. </a:t>
          </a:r>
        </a:p>
      </dgm:t>
    </dgm:pt>
    <dgm:pt modelId="{24D4D920-6E7A-4EBC-BC0B-6E70ED53BFCF}" type="sibTrans" cxnId="{A0577B8B-2F64-450B-BAF0-566DAEFE8851}">
      <dgm:prSet/>
      <dgm:spPr/>
      <dgm:t>
        <a:bodyPr/>
        <a:lstStyle/>
        <a:p>
          <a:endParaRPr lang="en-US"/>
        </a:p>
      </dgm:t>
    </dgm:pt>
    <dgm:pt modelId="{98C043ED-40BB-41D5-9525-D5537E1DF59D}" type="parTrans" cxnId="{A0577B8B-2F64-450B-BAF0-566DAEFE8851}">
      <dgm:prSet/>
      <dgm:spPr/>
      <dgm:t>
        <a:bodyPr/>
        <a:lstStyle/>
        <a:p>
          <a:endParaRPr lang="en-US"/>
        </a:p>
      </dgm:t>
    </dgm:pt>
    <dgm:pt modelId="{7679B978-DD2B-6B45-B3B8-CBF90E5BBF3B}" type="pres">
      <dgm:prSet presAssocID="{C3C375B6-E6BF-4CA2-8C6A-B1014F88EE8A}" presName="linear" presStyleCnt="0">
        <dgm:presLayoutVars>
          <dgm:animLvl val="lvl"/>
          <dgm:resizeHandles val="exact"/>
        </dgm:presLayoutVars>
      </dgm:prSet>
      <dgm:spPr/>
    </dgm:pt>
    <dgm:pt modelId="{5838B6FB-5B52-F744-8EA6-D07DD87918F2}" type="pres">
      <dgm:prSet presAssocID="{9EAFFB3D-FBA7-4D71-A9CA-0CAD60BDF07F}" presName="parentText" presStyleLbl="node1" presStyleIdx="0" presStyleCnt="3">
        <dgm:presLayoutVars>
          <dgm:chMax val="0"/>
          <dgm:bulletEnabled val="1"/>
        </dgm:presLayoutVars>
      </dgm:prSet>
      <dgm:spPr/>
    </dgm:pt>
    <dgm:pt modelId="{35F33EB4-47FA-DB4E-9B5C-49AB9E6DD31D}" type="pres">
      <dgm:prSet presAssocID="{D4ADE477-B546-4ACC-B4DA-B6E4636170F1}" presName="spacer" presStyleCnt="0"/>
      <dgm:spPr/>
    </dgm:pt>
    <dgm:pt modelId="{B317FF62-D0AD-3946-9174-4D84CC4E08E0}" type="pres">
      <dgm:prSet presAssocID="{8D3C9073-124E-41BF-8C20-AE4C8D66511B}" presName="parentText" presStyleLbl="node1" presStyleIdx="1" presStyleCnt="3">
        <dgm:presLayoutVars>
          <dgm:chMax val="0"/>
          <dgm:bulletEnabled val="1"/>
        </dgm:presLayoutVars>
      </dgm:prSet>
      <dgm:spPr/>
    </dgm:pt>
    <dgm:pt modelId="{3C041D89-BE06-234D-88CA-D36366DA6ED6}" type="pres">
      <dgm:prSet presAssocID="{920BCB1A-47EF-46FC-BD3A-72DFA55BEADF}" presName="spacer" presStyleCnt="0"/>
      <dgm:spPr/>
    </dgm:pt>
    <dgm:pt modelId="{92522B39-9BDD-7D4F-923D-FB34CF8830DF}" type="pres">
      <dgm:prSet presAssocID="{7B92BCFD-CE29-4B33-B7F9-0174526E78E6}" presName="parentText" presStyleLbl="node1" presStyleIdx="2" presStyleCnt="3">
        <dgm:presLayoutVars>
          <dgm:chMax val="0"/>
          <dgm:bulletEnabled val="1"/>
        </dgm:presLayoutVars>
      </dgm:prSet>
      <dgm:spPr/>
    </dgm:pt>
  </dgm:ptLst>
  <dgm:cxnLst>
    <dgm:cxn modelId="{68191E34-69A6-994D-9EF6-8DDA568C8840}" type="presOf" srcId="{8D3C9073-124E-41BF-8C20-AE4C8D66511B}" destId="{B317FF62-D0AD-3946-9174-4D84CC4E08E0}" srcOrd="0" destOrd="0" presId="urn:microsoft.com/office/officeart/2005/8/layout/vList2"/>
    <dgm:cxn modelId="{DF7FBD5A-C12D-5F43-B3A0-19C2D3B20BD3}" type="presOf" srcId="{9EAFFB3D-FBA7-4D71-A9CA-0CAD60BDF07F}" destId="{5838B6FB-5B52-F744-8EA6-D07DD87918F2}" srcOrd="0" destOrd="0" presId="urn:microsoft.com/office/officeart/2005/8/layout/vList2"/>
    <dgm:cxn modelId="{F4599C66-A9E1-7141-93A6-05367D5D4DF8}" type="presOf" srcId="{7B92BCFD-CE29-4B33-B7F9-0174526E78E6}" destId="{92522B39-9BDD-7D4F-923D-FB34CF8830DF}" srcOrd="0" destOrd="0" presId="urn:microsoft.com/office/officeart/2005/8/layout/vList2"/>
    <dgm:cxn modelId="{A0577B8B-2F64-450B-BAF0-566DAEFE8851}" srcId="{C3C375B6-E6BF-4CA2-8C6A-B1014F88EE8A}" destId="{7B92BCFD-CE29-4B33-B7F9-0174526E78E6}" srcOrd="2" destOrd="0" parTransId="{98C043ED-40BB-41D5-9525-D5537E1DF59D}" sibTransId="{24D4D920-6E7A-4EBC-BC0B-6E70ED53BFCF}"/>
    <dgm:cxn modelId="{FBB41D99-85C8-924F-ACEE-C188FD0D2A08}" type="presOf" srcId="{C3C375B6-E6BF-4CA2-8C6A-B1014F88EE8A}" destId="{7679B978-DD2B-6B45-B3B8-CBF90E5BBF3B}" srcOrd="0" destOrd="0" presId="urn:microsoft.com/office/officeart/2005/8/layout/vList2"/>
    <dgm:cxn modelId="{9BBBF1AB-B2D7-47B1-992B-17E65AB06BB7}" srcId="{C3C375B6-E6BF-4CA2-8C6A-B1014F88EE8A}" destId="{8D3C9073-124E-41BF-8C20-AE4C8D66511B}" srcOrd="1" destOrd="0" parTransId="{68A540E3-8231-438F-BC6C-9004B8A1175E}" sibTransId="{920BCB1A-47EF-46FC-BD3A-72DFA55BEADF}"/>
    <dgm:cxn modelId="{59537FED-A24E-4CF2-9AFF-D17D3A3521A6}" srcId="{C3C375B6-E6BF-4CA2-8C6A-B1014F88EE8A}" destId="{9EAFFB3D-FBA7-4D71-A9CA-0CAD60BDF07F}" srcOrd="0" destOrd="0" parTransId="{B2F60570-ACAF-4148-961E-FD2A850F989F}" sibTransId="{D4ADE477-B546-4ACC-B4DA-B6E4636170F1}"/>
    <dgm:cxn modelId="{A1DFC910-4599-834E-905C-E5B81B17168A}" type="presParOf" srcId="{7679B978-DD2B-6B45-B3B8-CBF90E5BBF3B}" destId="{5838B6FB-5B52-F744-8EA6-D07DD87918F2}" srcOrd="0" destOrd="0" presId="urn:microsoft.com/office/officeart/2005/8/layout/vList2"/>
    <dgm:cxn modelId="{B3B02B92-7A9C-E84E-89DB-11DEC1223B97}" type="presParOf" srcId="{7679B978-DD2B-6B45-B3B8-CBF90E5BBF3B}" destId="{35F33EB4-47FA-DB4E-9B5C-49AB9E6DD31D}" srcOrd="1" destOrd="0" presId="urn:microsoft.com/office/officeart/2005/8/layout/vList2"/>
    <dgm:cxn modelId="{F610EAAE-4E1F-4F40-A36E-DFD137E4D137}" type="presParOf" srcId="{7679B978-DD2B-6B45-B3B8-CBF90E5BBF3B}" destId="{B317FF62-D0AD-3946-9174-4D84CC4E08E0}" srcOrd="2" destOrd="0" presId="urn:microsoft.com/office/officeart/2005/8/layout/vList2"/>
    <dgm:cxn modelId="{AF8424A2-7509-4641-9B9D-FD0E9A85B312}" type="presParOf" srcId="{7679B978-DD2B-6B45-B3B8-CBF90E5BBF3B}" destId="{3C041D89-BE06-234D-88CA-D36366DA6ED6}" srcOrd="3" destOrd="0" presId="urn:microsoft.com/office/officeart/2005/8/layout/vList2"/>
    <dgm:cxn modelId="{ED4AF853-21FD-2A4F-82BF-2FBBF476EB47}" type="presParOf" srcId="{7679B978-DD2B-6B45-B3B8-CBF90E5BBF3B}" destId="{92522B39-9BDD-7D4F-923D-FB34CF8830DF}" srcOrd="4"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3C375B6-E6BF-4CA2-8C6A-B1014F88EE8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EAFFB3D-FBA7-4D71-A9CA-0CAD60BDF07F}">
      <dgm:prSet custT="1"/>
      <dgm:spPr>
        <a:solidFill>
          <a:schemeClr val="bg1">
            <a:lumMod val="50000"/>
            <a:alpha val="90000"/>
          </a:schemeClr>
        </a:solidFill>
      </dgm:spPr>
      <dgm:t>
        <a:bodyPr/>
        <a:lstStyle/>
        <a:p>
          <a:r>
            <a:rPr lang="en-US" sz="2800" dirty="0"/>
            <a:t>Is it right or wrong for Maggie to say: </a:t>
          </a:r>
        </a:p>
      </dgm:t>
    </dgm:pt>
    <dgm:pt modelId="{B2F60570-ACAF-4148-961E-FD2A850F989F}" type="parTrans" cxnId="{59537FED-A24E-4CF2-9AFF-D17D3A3521A6}">
      <dgm:prSet/>
      <dgm:spPr/>
      <dgm:t>
        <a:bodyPr/>
        <a:lstStyle/>
        <a:p>
          <a:endParaRPr lang="en-US"/>
        </a:p>
      </dgm:t>
    </dgm:pt>
    <dgm:pt modelId="{D4ADE477-B546-4ACC-B4DA-B6E4636170F1}" type="sibTrans" cxnId="{59537FED-A24E-4CF2-9AFF-D17D3A3521A6}">
      <dgm:prSet/>
      <dgm:spPr/>
      <dgm:t>
        <a:bodyPr/>
        <a:lstStyle/>
        <a:p>
          <a:endParaRPr lang="en-US"/>
        </a:p>
      </dgm:t>
    </dgm:pt>
    <dgm:pt modelId="{8D3C9073-124E-41BF-8C20-AE4C8D66511B}">
      <dgm:prSet custT="1"/>
      <dgm:spPr>
        <a:solidFill>
          <a:schemeClr val="accent1">
            <a:hueOff val="0"/>
            <a:satOff val="0"/>
            <a:lumOff val="0"/>
            <a:alpha val="89000"/>
          </a:schemeClr>
        </a:solidFill>
      </dgm:spPr>
      <dgm:t>
        <a:bodyPr/>
        <a:lstStyle/>
        <a:p>
          <a:r>
            <a:rPr lang="en-US" sz="2600" dirty="0"/>
            <a:t>I live on Maple Street.</a:t>
          </a:r>
        </a:p>
      </dgm:t>
    </dgm:pt>
    <dgm:pt modelId="{68A540E3-8231-438F-BC6C-9004B8A1175E}" type="parTrans" cxnId="{9BBBF1AB-B2D7-47B1-992B-17E65AB06BB7}">
      <dgm:prSet/>
      <dgm:spPr/>
      <dgm:t>
        <a:bodyPr/>
        <a:lstStyle/>
        <a:p>
          <a:endParaRPr lang="en-US"/>
        </a:p>
      </dgm:t>
    </dgm:pt>
    <dgm:pt modelId="{920BCB1A-47EF-46FC-BD3A-72DFA55BEADF}" type="sibTrans" cxnId="{9BBBF1AB-B2D7-47B1-992B-17E65AB06BB7}">
      <dgm:prSet/>
      <dgm:spPr/>
      <dgm:t>
        <a:bodyPr/>
        <a:lstStyle/>
        <a:p>
          <a:endParaRPr lang="en-US"/>
        </a:p>
      </dgm:t>
    </dgm:pt>
    <dgm:pt modelId="{7B92BCFD-CE29-4B33-B7F9-0174526E78E6}">
      <dgm:prSet custT="1"/>
      <dgm:spPr>
        <a:solidFill>
          <a:srgbClr val="C00000">
            <a:alpha val="65177"/>
          </a:srgbClr>
        </a:solidFill>
      </dgm:spPr>
      <dgm:t>
        <a:bodyPr/>
        <a:lstStyle/>
        <a:p>
          <a:r>
            <a:rPr lang="en-US" sz="2600" dirty="0">
              <a:solidFill>
                <a:schemeClr val="bg1">
                  <a:lumMod val="95000"/>
                </a:schemeClr>
              </a:solidFill>
            </a:rPr>
            <a:t>Please say your answer out loud. When you finish, click ”Next”. </a:t>
          </a:r>
        </a:p>
      </dgm:t>
    </dgm:pt>
    <dgm:pt modelId="{24D4D920-6E7A-4EBC-BC0B-6E70ED53BFCF}" type="sibTrans" cxnId="{A0577B8B-2F64-450B-BAF0-566DAEFE8851}">
      <dgm:prSet/>
      <dgm:spPr/>
      <dgm:t>
        <a:bodyPr/>
        <a:lstStyle/>
        <a:p>
          <a:endParaRPr lang="en-US"/>
        </a:p>
      </dgm:t>
    </dgm:pt>
    <dgm:pt modelId="{98C043ED-40BB-41D5-9525-D5537E1DF59D}" type="parTrans" cxnId="{A0577B8B-2F64-450B-BAF0-566DAEFE8851}">
      <dgm:prSet/>
      <dgm:spPr/>
      <dgm:t>
        <a:bodyPr/>
        <a:lstStyle/>
        <a:p>
          <a:endParaRPr lang="en-US"/>
        </a:p>
      </dgm:t>
    </dgm:pt>
    <dgm:pt modelId="{7679B978-DD2B-6B45-B3B8-CBF90E5BBF3B}" type="pres">
      <dgm:prSet presAssocID="{C3C375B6-E6BF-4CA2-8C6A-B1014F88EE8A}" presName="linear" presStyleCnt="0">
        <dgm:presLayoutVars>
          <dgm:animLvl val="lvl"/>
          <dgm:resizeHandles val="exact"/>
        </dgm:presLayoutVars>
      </dgm:prSet>
      <dgm:spPr/>
    </dgm:pt>
    <dgm:pt modelId="{5838B6FB-5B52-F744-8EA6-D07DD87918F2}" type="pres">
      <dgm:prSet presAssocID="{9EAFFB3D-FBA7-4D71-A9CA-0CAD60BDF07F}" presName="parentText" presStyleLbl="node1" presStyleIdx="0" presStyleCnt="3">
        <dgm:presLayoutVars>
          <dgm:chMax val="0"/>
          <dgm:bulletEnabled val="1"/>
        </dgm:presLayoutVars>
      </dgm:prSet>
      <dgm:spPr/>
    </dgm:pt>
    <dgm:pt modelId="{35F33EB4-47FA-DB4E-9B5C-49AB9E6DD31D}" type="pres">
      <dgm:prSet presAssocID="{D4ADE477-B546-4ACC-B4DA-B6E4636170F1}" presName="spacer" presStyleCnt="0"/>
      <dgm:spPr/>
    </dgm:pt>
    <dgm:pt modelId="{B317FF62-D0AD-3946-9174-4D84CC4E08E0}" type="pres">
      <dgm:prSet presAssocID="{8D3C9073-124E-41BF-8C20-AE4C8D66511B}" presName="parentText" presStyleLbl="node1" presStyleIdx="1" presStyleCnt="3">
        <dgm:presLayoutVars>
          <dgm:chMax val="0"/>
          <dgm:bulletEnabled val="1"/>
        </dgm:presLayoutVars>
      </dgm:prSet>
      <dgm:spPr/>
    </dgm:pt>
    <dgm:pt modelId="{3C041D89-BE06-234D-88CA-D36366DA6ED6}" type="pres">
      <dgm:prSet presAssocID="{920BCB1A-47EF-46FC-BD3A-72DFA55BEADF}" presName="spacer" presStyleCnt="0"/>
      <dgm:spPr/>
    </dgm:pt>
    <dgm:pt modelId="{92522B39-9BDD-7D4F-923D-FB34CF8830DF}" type="pres">
      <dgm:prSet presAssocID="{7B92BCFD-CE29-4B33-B7F9-0174526E78E6}" presName="parentText" presStyleLbl="node1" presStyleIdx="2" presStyleCnt="3">
        <dgm:presLayoutVars>
          <dgm:chMax val="0"/>
          <dgm:bulletEnabled val="1"/>
        </dgm:presLayoutVars>
      </dgm:prSet>
      <dgm:spPr/>
    </dgm:pt>
  </dgm:ptLst>
  <dgm:cxnLst>
    <dgm:cxn modelId="{68191E34-69A6-994D-9EF6-8DDA568C8840}" type="presOf" srcId="{8D3C9073-124E-41BF-8C20-AE4C8D66511B}" destId="{B317FF62-D0AD-3946-9174-4D84CC4E08E0}" srcOrd="0" destOrd="0" presId="urn:microsoft.com/office/officeart/2005/8/layout/vList2"/>
    <dgm:cxn modelId="{DF7FBD5A-C12D-5F43-B3A0-19C2D3B20BD3}" type="presOf" srcId="{9EAFFB3D-FBA7-4D71-A9CA-0CAD60BDF07F}" destId="{5838B6FB-5B52-F744-8EA6-D07DD87918F2}" srcOrd="0" destOrd="0" presId="urn:microsoft.com/office/officeart/2005/8/layout/vList2"/>
    <dgm:cxn modelId="{F4599C66-A9E1-7141-93A6-05367D5D4DF8}" type="presOf" srcId="{7B92BCFD-CE29-4B33-B7F9-0174526E78E6}" destId="{92522B39-9BDD-7D4F-923D-FB34CF8830DF}" srcOrd="0" destOrd="0" presId="urn:microsoft.com/office/officeart/2005/8/layout/vList2"/>
    <dgm:cxn modelId="{A0577B8B-2F64-450B-BAF0-566DAEFE8851}" srcId="{C3C375B6-E6BF-4CA2-8C6A-B1014F88EE8A}" destId="{7B92BCFD-CE29-4B33-B7F9-0174526E78E6}" srcOrd="2" destOrd="0" parTransId="{98C043ED-40BB-41D5-9525-D5537E1DF59D}" sibTransId="{24D4D920-6E7A-4EBC-BC0B-6E70ED53BFCF}"/>
    <dgm:cxn modelId="{FBB41D99-85C8-924F-ACEE-C188FD0D2A08}" type="presOf" srcId="{C3C375B6-E6BF-4CA2-8C6A-B1014F88EE8A}" destId="{7679B978-DD2B-6B45-B3B8-CBF90E5BBF3B}" srcOrd="0" destOrd="0" presId="urn:microsoft.com/office/officeart/2005/8/layout/vList2"/>
    <dgm:cxn modelId="{9BBBF1AB-B2D7-47B1-992B-17E65AB06BB7}" srcId="{C3C375B6-E6BF-4CA2-8C6A-B1014F88EE8A}" destId="{8D3C9073-124E-41BF-8C20-AE4C8D66511B}" srcOrd="1" destOrd="0" parTransId="{68A540E3-8231-438F-BC6C-9004B8A1175E}" sibTransId="{920BCB1A-47EF-46FC-BD3A-72DFA55BEADF}"/>
    <dgm:cxn modelId="{59537FED-A24E-4CF2-9AFF-D17D3A3521A6}" srcId="{C3C375B6-E6BF-4CA2-8C6A-B1014F88EE8A}" destId="{9EAFFB3D-FBA7-4D71-A9CA-0CAD60BDF07F}" srcOrd="0" destOrd="0" parTransId="{B2F60570-ACAF-4148-961E-FD2A850F989F}" sibTransId="{D4ADE477-B546-4ACC-B4DA-B6E4636170F1}"/>
    <dgm:cxn modelId="{A1DFC910-4599-834E-905C-E5B81B17168A}" type="presParOf" srcId="{7679B978-DD2B-6B45-B3B8-CBF90E5BBF3B}" destId="{5838B6FB-5B52-F744-8EA6-D07DD87918F2}" srcOrd="0" destOrd="0" presId="urn:microsoft.com/office/officeart/2005/8/layout/vList2"/>
    <dgm:cxn modelId="{B3B02B92-7A9C-E84E-89DB-11DEC1223B97}" type="presParOf" srcId="{7679B978-DD2B-6B45-B3B8-CBF90E5BBF3B}" destId="{35F33EB4-47FA-DB4E-9B5C-49AB9E6DD31D}" srcOrd="1" destOrd="0" presId="urn:microsoft.com/office/officeart/2005/8/layout/vList2"/>
    <dgm:cxn modelId="{F610EAAE-4E1F-4F40-A36E-DFD137E4D137}" type="presParOf" srcId="{7679B978-DD2B-6B45-B3B8-CBF90E5BBF3B}" destId="{B317FF62-D0AD-3946-9174-4D84CC4E08E0}" srcOrd="2" destOrd="0" presId="urn:microsoft.com/office/officeart/2005/8/layout/vList2"/>
    <dgm:cxn modelId="{AF8424A2-7509-4641-9B9D-FD0E9A85B312}" type="presParOf" srcId="{7679B978-DD2B-6B45-B3B8-CBF90E5BBF3B}" destId="{3C041D89-BE06-234D-88CA-D36366DA6ED6}" srcOrd="3" destOrd="0" presId="urn:microsoft.com/office/officeart/2005/8/layout/vList2"/>
    <dgm:cxn modelId="{ED4AF853-21FD-2A4F-82BF-2FBBF476EB47}" type="presParOf" srcId="{7679B978-DD2B-6B45-B3B8-CBF90E5BBF3B}" destId="{92522B39-9BDD-7D4F-923D-FB34CF8830DF}" srcOrd="4"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17FF62-D0AD-3946-9174-4D84CC4E08E0}">
      <dsp:nvSpPr>
        <dsp:cNvPr id="0" name=""/>
        <dsp:cNvSpPr/>
      </dsp:nvSpPr>
      <dsp:spPr>
        <a:xfrm>
          <a:off x="0" y="496772"/>
          <a:ext cx="5637524" cy="832108"/>
        </a:xfrm>
        <a:prstGeom prst="roundRect">
          <a:avLst/>
        </a:prstGeom>
        <a:solidFill>
          <a:schemeClr val="accent1">
            <a:hueOff val="0"/>
            <a:satOff val="0"/>
            <a:lumOff val="0"/>
            <a:alpha val="89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I put socks on my feet</a:t>
          </a:r>
          <a:r>
            <a:rPr lang="en-US" sz="2400" kern="1200" dirty="0"/>
            <a:t>.</a:t>
          </a:r>
        </a:p>
      </dsp:txBody>
      <dsp:txXfrm>
        <a:off x="40620" y="537392"/>
        <a:ext cx="5556284" cy="750868"/>
      </dsp:txXfrm>
    </dsp:sp>
    <dsp:sp modelId="{92522B39-9BDD-7D4F-923D-FB34CF8830DF}">
      <dsp:nvSpPr>
        <dsp:cNvPr id="0" name=""/>
        <dsp:cNvSpPr/>
      </dsp:nvSpPr>
      <dsp:spPr>
        <a:xfrm>
          <a:off x="0" y="1516081"/>
          <a:ext cx="5637524" cy="830210"/>
        </a:xfrm>
        <a:prstGeom prst="roundRect">
          <a:avLst/>
        </a:prstGeom>
        <a:solidFill>
          <a:schemeClr val="accent1">
            <a:alpha val="89051"/>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solidFill>
                <a:schemeClr val="bg1">
                  <a:lumMod val="95000"/>
                </a:schemeClr>
              </a:solidFill>
            </a:rPr>
            <a:t>I put socks on my </a:t>
          </a:r>
          <a:r>
            <a:rPr lang="en-US" sz="2600" kern="1200" dirty="0" err="1">
              <a:solidFill>
                <a:schemeClr val="bg1">
                  <a:lumMod val="95000"/>
                </a:schemeClr>
              </a:solidFill>
            </a:rPr>
            <a:t>feets</a:t>
          </a:r>
          <a:r>
            <a:rPr lang="en-US" sz="2600" kern="1200" dirty="0">
              <a:solidFill>
                <a:schemeClr val="bg1">
                  <a:lumMod val="95000"/>
                </a:schemeClr>
              </a:solidFill>
            </a:rPr>
            <a:t>.</a:t>
          </a:r>
        </a:p>
      </dsp:txBody>
      <dsp:txXfrm>
        <a:off x="40528" y="1556609"/>
        <a:ext cx="5556468" cy="7491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38B6FB-5B52-F744-8EA6-D07DD87918F2}">
      <dsp:nvSpPr>
        <dsp:cNvPr id="0" name=""/>
        <dsp:cNvSpPr/>
      </dsp:nvSpPr>
      <dsp:spPr>
        <a:xfrm>
          <a:off x="0" y="26229"/>
          <a:ext cx="5302778" cy="1216800"/>
        </a:xfrm>
        <a:prstGeom prst="roundRect">
          <a:avLst/>
        </a:prstGeom>
        <a:solidFill>
          <a:schemeClr val="bg1">
            <a:lumMod val="50000"/>
            <a:alpha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Is it right or wrong for Maggie to say: </a:t>
          </a:r>
        </a:p>
      </dsp:txBody>
      <dsp:txXfrm>
        <a:off x="59399" y="85628"/>
        <a:ext cx="5183980" cy="1098002"/>
      </dsp:txXfrm>
    </dsp:sp>
    <dsp:sp modelId="{B317FF62-D0AD-3946-9174-4D84CC4E08E0}">
      <dsp:nvSpPr>
        <dsp:cNvPr id="0" name=""/>
        <dsp:cNvSpPr/>
      </dsp:nvSpPr>
      <dsp:spPr>
        <a:xfrm>
          <a:off x="0" y="1430230"/>
          <a:ext cx="5302778" cy="1216800"/>
        </a:xfrm>
        <a:prstGeom prst="roundRect">
          <a:avLst/>
        </a:prstGeom>
        <a:solidFill>
          <a:schemeClr val="accent1">
            <a:hueOff val="0"/>
            <a:satOff val="0"/>
            <a:lumOff val="0"/>
            <a:alpha val="89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I put socks on my feet.</a:t>
          </a:r>
        </a:p>
      </dsp:txBody>
      <dsp:txXfrm>
        <a:off x="59399" y="1489629"/>
        <a:ext cx="5183980" cy="1098002"/>
      </dsp:txXfrm>
    </dsp:sp>
    <dsp:sp modelId="{92522B39-9BDD-7D4F-923D-FB34CF8830DF}">
      <dsp:nvSpPr>
        <dsp:cNvPr id="0" name=""/>
        <dsp:cNvSpPr/>
      </dsp:nvSpPr>
      <dsp:spPr>
        <a:xfrm>
          <a:off x="0" y="2834230"/>
          <a:ext cx="5302778" cy="1216800"/>
        </a:xfrm>
        <a:prstGeom prst="roundRect">
          <a:avLst/>
        </a:prstGeom>
        <a:solidFill>
          <a:srgbClr val="C00000">
            <a:alpha val="65177"/>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solidFill>
                <a:schemeClr val="bg1">
                  <a:lumMod val="95000"/>
                </a:schemeClr>
              </a:solidFill>
            </a:rPr>
            <a:t>Please say your answer out loud. When you finish, click ”Next”. </a:t>
          </a:r>
        </a:p>
      </dsp:txBody>
      <dsp:txXfrm>
        <a:off x="59399" y="2893629"/>
        <a:ext cx="5183980" cy="10980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38B6FB-5B52-F744-8EA6-D07DD87918F2}">
      <dsp:nvSpPr>
        <dsp:cNvPr id="0" name=""/>
        <dsp:cNvSpPr/>
      </dsp:nvSpPr>
      <dsp:spPr>
        <a:xfrm>
          <a:off x="0" y="26229"/>
          <a:ext cx="5302778" cy="1216800"/>
        </a:xfrm>
        <a:prstGeom prst="roundRect">
          <a:avLst/>
        </a:prstGeom>
        <a:solidFill>
          <a:schemeClr val="bg1">
            <a:lumMod val="50000"/>
            <a:alpha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Is it right or wrong for Maggie to say: </a:t>
          </a:r>
        </a:p>
      </dsp:txBody>
      <dsp:txXfrm>
        <a:off x="59399" y="85628"/>
        <a:ext cx="5183980" cy="1098002"/>
      </dsp:txXfrm>
    </dsp:sp>
    <dsp:sp modelId="{B317FF62-D0AD-3946-9174-4D84CC4E08E0}">
      <dsp:nvSpPr>
        <dsp:cNvPr id="0" name=""/>
        <dsp:cNvSpPr/>
      </dsp:nvSpPr>
      <dsp:spPr>
        <a:xfrm>
          <a:off x="0" y="1430230"/>
          <a:ext cx="5302778" cy="1216800"/>
        </a:xfrm>
        <a:prstGeom prst="roundRect">
          <a:avLst/>
        </a:prstGeom>
        <a:solidFill>
          <a:schemeClr val="accent1">
            <a:hueOff val="0"/>
            <a:satOff val="0"/>
            <a:lumOff val="0"/>
            <a:alpha val="89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I put socks on my </a:t>
          </a:r>
          <a:r>
            <a:rPr lang="en-US" sz="2600" kern="1200" dirty="0" err="1"/>
            <a:t>feets</a:t>
          </a:r>
          <a:r>
            <a:rPr lang="en-US" sz="2600" kern="1200" dirty="0"/>
            <a:t>.</a:t>
          </a:r>
        </a:p>
      </dsp:txBody>
      <dsp:txXfrm>
        <a:off x="59399" y="1489629"/>
        <a:ext cx="5183980" cy="1098002"/>
      </dsp:txXfrm>
    </dsp:sp>
    <dsp:sp modelId="{92522B39-9BDD-7D4F-923D-FB34CF8830DF}">
      <dsp:nvSpPr>
        <dsp:cNvPr id="0" name=""/>
        <dsp:cNvSpPr/>
      </dsp:nvSpPr>
      <dsp:spPr>
        <a:xfrm>
          <a:off x="0" y="2834230"/>
          <a:ext cx="5302778" cy="1216800"/>
        </a:xfrm>
        <a:prstGeom prst="roundRect">
          <a:avLst/>
        </a:prstGeom>
        <a:solidFill>
          <a:srgbClr val="C00000">
            <a:alpha val="65177"/>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solidFill>
                <a:schemeClr val="bg1">
                  <a:lumMod val="95000"/>
                </a:schemeClr>
              </a:solidFill>
            </a:rPr>
            <a:t>Please say your answer out loud. When you finish, click ”Next”. </a:t>
          </a:r>
        </a:p>
      </dsp:txBody>
      <dsp:txXfrm>
        <a:off x="59399" y="2893629"/>
        <a:ext cx="5183980" cy="10980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17FF62-D0AD-3946-9174-4D84CC4E08E0}">
      <dsp:nvSpPr>
        <dsp:cNvPr id="0" name=""/>
        <dsp:cNvSpPr/>
      </dsp:nvSpPr>
      <dsp:spPr>
        <a:xfrm>
          <a:off x="0" y="496772"/>
          <a:ext cx="5637524" cy="832108"/>
        </a:xfrm>
        <a:prstGeom prst="roundRect">
          <a:avLst/>
        </a:prstGeom>
        <a:solidFill>
          <a:schemeClr val="accent1">
            <a:hueOff val="0"/>
            <a:satOff val="0"/>
            <a:lumOff val="0"/>
            <a:alpha val="89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I live in Maple Street</a:t>
          </a:r>
          <a:r>
            <a:rPr lang="en-US" sz="2400" kern="1200" dirty="0"/>
            <a:t>.</a:t>
          </a:r>
        </a:p>
      </dsp:txBody>
      <dsp:txXfrm>
        <a:off x="40620" y="537392"/>
        <a:ext cx="5556284" cy="750868"/>
      </dsp:txXfrm>
    </dsp:sp>
    <dsp:sp modelId="{92522B39-9BDD-7D4F-923D-FB34CF8830DF}">
      <dsp:nvSpPr>
        <dsp:cNvPr id="0" name=""/>
        <dsp:cNvSpPr/>
      </dsp:nvSpPr>
      <dsp:spPr>
        <a:xfrm>
          <a:off x="0" y="1516081"/>
          <a:ext cx="5637524" cy="830210"/>
        </a:xfrm>
        <a:prstGeom prst="roundRect">
          <a:avLst/>
        </a:prstGeom>
        <a:solidFill>
          <a:schemeClr val="accent1">
            <a:alpha val="89051"/>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solidFill>
                <a:schemeClr val="bg1">
                  <a:lumMod val="95000"/>
                </a:schemeClr>
              </a:solidFill>
            </a:rPr>
            <a:t>I live on Maple Street.</a:t>
          </a:r>
        </a:p>
      </dsp:txBody>
      <dsp:txXfrm>
        <a:off x="40528" y="1556609"/>
        <a:ext cx="5556468" cy="7491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38B6FB-5B52-F744-8EA6-D07DD87918F2}">
      <dsp:nvSpPr>
        <dsp:cNvPr id="0" name=""/>
        <dsp:cNvSpPr/>
      </dsp:nvSpPr>
      <dsp:spPr>
        <a:xfrm>
          <a:off x="0" y="26229"/>
          <a:ext cx="5302778" cy="1216800"/>
        </a:xfrm>
        <a:prstGeom prst="roundRect">
          <a:avLst/>
        </a:prstGeom>
        <a:solidFill>
          <a:schemeClr val="bg1">
            <a:lumMod val="50000"/>
            <a:alpha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Is it right or wrong for Maggie to say: </a:t>
          </a:r>
        </a:p>
      </dsp:txBody>
      <dsp:txXfrm>
        <a:off x="59399" y="85628"/>
        <a:ext cx="5183980" cy="1098002"/>
      </dsp:txXfrm>
    </dsp:sp>
    <dsp:sp modelId="{B317FF62-D0AD-3946-9174-4D84CC4E08E0}">
      <dsp:nvSpPr>
        <dsp:cNvPr id="0" name=""/>
        <dsp:cNvSpPr/>
      </dsp:nvSpPr>
      <dsp:spPr>
        <a:xfrm>
          <a:off x="0" y="1430230"/>
          <a:ext cx="5302778" cy="1216800"/>
        </a:xfrm>
        <a:prstGeom prst="roundRect">
          <a:avLst/>
        </a:prstGeom>
        <a:solidFill>
          <a:schemeClr val="accent1">
            <a:hueOff val="0"/>
            <a:satOff val="0"/>
            <a:lumOff val="0"/>
            <a:alpha val="89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I live in Maple Street.</a:t>
          </a:r>
        </a:p>
      </dsp:txBody>
      <dsp:txXfrm>
        <a:off x="59399" y="1489629"/>
        <a:ext cx="5183980" cy="1098002"/>
      </dsp:txXfrm>
    </dsp:sp>
    <dsp:sp modelId="{92522B39-9BDD-7D4F-923D-FB34CF8830DF}">
      <dsp:nvSpPr>
        <dsp:cNvPr id="0" name=""/>
        <dsp:cNvSpPr/>
      </dsp:nvSpPr>
      <dsp:spPr>
        <a:xfrm>
          <a:off x="0" y="2834230"/>
          <a:ext cx="5302778" cy="1216800"/>
        </a:xfrm>
        <a:prstGeom prst="roundRect">
          <a:avLst/>
        </a:prstGeom>
        <a:solidFill>
          <a:srgbClr val="C00000">
            <a:alpha val="65177"/>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solidFill>
                <a:schemeClr val="bg1">
                  <a:lumMod val="95000"/>
                </a:schemeClr>
              </a:solidFill>
            </a:rPr>
            <a:t>Please say your answer out loud. When you finish, click ”Next”. </a:t>
          </a:r>
        </a:p>
      </dsp:txBody>
      <dsp:txXfrm>
        <a:off x="59399" y="2893629"/>
        <a:ext cx="5183980" cy="10980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38B6FB-5B52-F744-8EA6-D07DD87918F2}">
      <dsp:nvSpPr>
        <dsp:cNvPr id="0" name=""/>
        <dsp:cNvSpPr/>
      </dsp:nvSpPr>
      <dsp:spPr>
        <a:xfrm>
          <a:off x="0" y="26229"/>
          <a:ext cx="5302778" cy="1216800"/>
        </a:xfrm>
        <a:prstGeom prst="roundRect">
          <a:avLst/>
        </a:prstGeom>
        <a:solidFill>
          <a:schemeClr val="bg1">
            <a:lumMod val="50000"/>
            <a:alpha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Is it right or wrong for Maggie to say: </a:t>
          </a:r>
        </a:p>
      </dsp:txBody>
      <dsp:txXfrm>
        <a:off x="59399" y="85628"/>
        <a:ext cx="5183980" cy="1098002"/>
      </dsp:txXfrm>
    </dsp:sp>
    <dsp:sp modelId="{B317FF62-D0AD-3946-9174-4D84CC4E08E0}">
      <dsp:nvSpPr>
        <dsp:cNvPr id="0" name=""/>
        <dsp:cNvSpPr/>
      </dsp:nvSpPr>
      <dsp:spPr>
        <a:xfrm>
          <a:off x="0" y="1430230"/>
          <a:ext cx="5302778" cy="1216800"/>
        </a:xfrm>
        <a:prstGeom prst="roundRect">
          <a:avLst/>
        </a:prstGeom>
        <a:solidFill>
          <a:schemeClr val="accent1">
            <a:hueOff val="0"/>
            <a:satOff val="0"/>
            <a:lumOff val="0"/>
            <a:alpha val="89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I live on Maple Street.</a:t>
          </a:r>
        </a:p>
      </dsp:txBody>
      <dsp:txXfrm>
        <a:off x="59399" y="1489629"/>
        <a:ext cx="5183980" cy="1098002"/>
      </dsp:txXfrm>
    </dsp:sp>
    <dsp:sp modelId="{92522B39-9BDD-7D4F-923D-FB34CF8830DF}">
      <dsp:nvSpPr>
        <dsp:cNvPr id="0" name=""/>
        <dsp:cNvSpPr/>
      </dsp:nvSpPr>
      <dsp:spPr>
        <a:xfrm>
          <a:off x="0" y="2834230"/>
          <a:ext cx="5302778" cy="1216800"/>
        </a:xfrm>
        <a:prstGeom prst="roundRect">
          <a:avLst/>
        </a:prstGeom>
        <a:solidFill>
          <a:srgbClr val="C00000">
            <a:alpha val="65177"/>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solidFill>
                <a:schemeClr val="bg1">
                  <a:lumMod val="95000"/>
                </a:schemeClr>
              </a:solidFill>
            </a:rPr>
            <a:t>Please say your answer out loud. When you finish, click ”Next”. </a:t>
          </a:r>
        </a:p>
      </dsp:txBody>
      <dsp:txXfrm>
        <a:off x="59399" y="2893629"/>
        <a:ext cx="5183980" cy="109800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35EB27-3614-1E49-84AD-66D6C033AB12}" type="datetimeFigureOut">
              <a:rPr lang="en-US" smtClean="0"/>
              <a:t>9/10/24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6C3B4A-D91E-0D48-986B-A131360DD827}" type="slidenum">
              <a:rPr lang="en-US" smtClean="0"/>
              <a:t>‹#›</a:t>
            </a:fld>
            <a:endParaRPr lang="en-US"/>
          </a:p>
        </p:txBody>
      </p:sp>
    </p:spTree>
    <p:extLst>
      <p:ext uri="{BB962C8B-B14F-4D97-AF65-F5344CB8AC3E}">
        <p14:creationId xmlns:p14="http://schemas.microsoft.com/office/powerpoint/2010/main" val="2185483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76C3B4A-D91E-0D48-986B-A131360DD8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192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coffee pot! Can you tell Maggie what coffee pots are for?</a:t>
            </a:r>
          </a:p>
        </p:txBody>
      </p:sp>
      <p:sp>
        <p:nvSpPr>
          <p:cNvPr id="4" name="Slide Number Placeholder 3"/>
          <p:cNvSpPr>
            <a:spLocks noGrp="1"/>
          </p:cNvSpPr>
          <p:nvPr>
            <p:ph type="sldNum" sz="quarter" idx="5"/>
          </p:nvPr>
        </p:nvSpPr>
        <p:spPr/>
        <p:txBody>
          <a:bodyPr/>
          <a:lstStyle/>
          <a:p>
            <a:fld id="{376C3B4A-D91E-0D48-986B-A131360DD827}" type="slidenum">
              <a:rPr lang="en-US" smtClean="0"/>
              <a:t>21</a:t>
            </a:fld>
            <a:endParaRPr lang="en-US"/>
          </a:p>
        </p:txBody>
      </p:sp>
    </p:spTree>
    <p:extLst>
      <p:ext uri="{BB962C8B-B14F-4D97-AF65-F5344CB8AC3E}">
        <p14:creationId xmlns:p14="http://schemas.microsoft.com/office/powerpoint/2010/main" val="400608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bee! Can you tell Maggie what bees are for?</a:t>
            </a:r>
          </a:p>
          <a:p>
            <a:endParaRPr lang="en-US" dirty="0"/>
          </a:p>
        </p:txBody>
      </p:sp>
      <p:sp>
        <p:nvSpPr>
          <p:cNvPr id="4" name="Slide Number Placeholder 3"/>
          <p:cNvSpPr>
            <a:spLocks noGrp="1"/>
          </p:cNvSpPr>
          <p:nvPr>
            <p:ph type="sldNum" sz="quarter" idx="5"/>
          </p:nvPr>
        </p:nvSpPr>
        <p:spPr/>
        <p:txBody>
          <a:bodyPr/>
          <a:lstStyle/>
          <a:p>
            <a:fld id="{376C3B4A-D91E-0D48-986B-A131360DD827}" type="slidenum">
              <a:rPr lang="en-US" smtClean="0"/>
              <a:t>22</a:t>
            </a:fld>
            <a:endParaRPr lang="en-US"/>
          </a:p>
        </p:txBody>
      </p:sp>
    </p:spTree>
    <p:extLst>
      <p:ext uri="{BB962C8B-B14F-4D97-AF65-F5344CB8AC3E}">
        <p14:creationId xmlns:p14="http://schemas.microsoft.com/office/powerpoint/2010/main" val="2980979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spider! Can you tell Maggie what spiders are for?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76C3B4A-D91E-0D48-986B-A131360DD827}" type="slidenum">
              <a:rPr lang="en-US" smtClean="0"/>
              <a:t>23</a:t>
            </a:fld>
            <a:endParaRPr lang="en-US"/>
          </a:p>
        </p:txBody>
      </p:sp>
    </p:spTree>
    <p:extLst>
      <p:ext uri="{BB962C8B-B14F-4D97-AF65-F5344CB8AC3E}">
        <p14:creationId xmlns:p14="http://schemas.microsoft.com/office/powerpoint/2010/main" val="2338397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chicken! Can you tell Maggie what chickens are for?</a:t>
            </a:r>
          </a:p>
          <a:p>
            <a:endParaRPr lang="en-US" dirty="0"/>
          </a:p>
        </p:txBody>
      </p:sp>
      <p:sp>
        <p:nvSpPr>
          <p:cNvPr id="4" name="Slide Number Placeholder 3"/>
          <p:cNvSpPr>
            <a:spLocks noGrp="1"/>
          </p:cNvSpPr>
          <p:nvPr>
            <p:ph type="sldNum" sz="quarter" idx="5"/>
          </p:nvPr>
        </p:nvSpPr>
        <p:spPr/>
        <p:txBody>
          <a:bodyPr/>
          <a:lstStyle/>
          <a:p>
            <a:fld id="{376C3B4A-D91E-0D48-986B-A131360DD827}" type="slidenum">
              <a:rPr lang="en-US" smtClean="0"/>
              <a:t>24</a:t>
            </a:fld>
            <a:endParaRPr lang="en-US"/>
          </a:p>
        </p:txBody>
      </p:sp>
    </p:spTree>
    <p:extLst>
      <p:ext uri="{BB962C8B-B14F-4D97-AF65-F5344CB8AC3E}">
        <p14:creationId xmlns:p14="http://schemas.microsoft.com/office/powerpoint/2010/main" val="2745906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pig! Can you tell Maggie what pigs are for?</a:t>
            </a:r>
          </a:p>
        </p:txBody>
      </p:sp>
      <p:sp>
        <p:nvSpPr>
          <p:cNvPr id="4" name="Slide Number Placeholder 3"/>
          <p:cNvSpPr>
            <a:spLocks noGrp="1"/>
          </p:cNvSpPr>
          <p:nvPr>
            <p:ph type="sldNum" sz="quarter" idx="5"/>
          </p:nvPr>
        </p:nvSpPr>
        <p:spPr/>
        <p:txBody>
          <a:bodyPr/>
          <a:lstStyle/>
          <a:p>
            <a:fld id="{376C3B4A-D91E-0D48-986B-A131360DD827}" type="slidenum">
              <a:rPr lang="en-US" smtClean="0"/>
              <a:t>25</a:t>
            </a:fld>
            <a:endParaRPr lang="en-US"/>
          </a:p>
        </p:txBody>
      </p:sp>
    </p:spTree>
    <p:extLst>
      <p:ext uri="{BB962C8B-B14F-4D97-AF65-F5344CB8AC3E}">
        <p14:creationId xmlns:p14="http://schemas.microsoft.com/office/powerpoint/2010/main" val="40015042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plate Can you tell Maggie what plates are for?</a:t>
            </a:r>
          </a:p>
          <a:p>
            <a:endParaRPr lang="en-US" dirty="0"/>
          </a:p>
        </p:txBody>
      </p:sp>
      <p:sp>
        <p:nvSpPr>
          <p:cNvPr id="4" name="Slide Number Placeholder 3"/>
          <p:cNvSpPr>
            <a:spLocks noGrp="1"/>
          </p:cNvSpPr>
          <p:nvPr>
            <p:ph type="sldNum" sz="quarter" idx="5"/>
          </p:nvPr>
        </p:nvSpPr>
        <p:spPr/>
        <p:txBody>
          <a:bodyPr/>
          <a:lstStyle/>
          <a:p>
            <a:fld id="{376C3B4A-D91E-0D48-986B-A131360DD827}" type="slidenum">
              <a:rPr lang="en-US" smtClean="0"/>
              <a:t>26</a:t>
            </a:fld>
            <a:endParaRPr lang="en-US"/>
          </a:p>
        </p:txBody>
      </p:sp>
    </p:spTree>
    <p:extLst>
      <p:ext uri="{BB962C8B-B14F-4D97-AF65-F5344CB8AC3E}">
        <p14:creationId xmlns:p14="http://schemas.microsoft.com/office/powerpoint/2010/main" val="28192880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clock! Can you tell Maggie what clocks are for?</a:t>
            </a:r>
          </a:p>
        </p:txBody>
      </p:sp>
      <p:sp>
        <p:nvSpPr>
          <p:cNvPr id="4" name="Slide Number Placeholder 3"/>
          <p:cNvSpPr>
            <a:spLocks noGrp="1"/>
          </p:cNvSpPr>
          <p:nvPr>
            <p:ph type="sldNum" sz="quarter" idx="5"/>
          </p:nvPr>
        </p:nvSpPr>
        <p:spPr/>
        <p:txBody>
          <a:bodyPr/>
          <a:lstStyle/>
          <a:p>
            <a:fld id="{376C3B4A-D91E-0D48-986B-A131360DD827}" type="slidenum">
              <a:rPr lang="en-US" smtClean="0"/>
              <a:t>27</a:t>
            </a:fld>
            <a:endParaRPr lang="en-US"/>
          </a:p>
        </p:txBody>
      </p:sp>
    </p:spTree>
    <p:extLst>
      <p:ext uri="{BB962C8B-B14F-4D97-AF65-F5344CB8AC3E}">
        <p14:creationId xmlns:p14="http://schemas.microsoft.com/office/powerpoint/2010/main" val="32735757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cow! Can you tell Maggie what cows are for?</a:t>
            </a:r>
          </a:p>
          <a:p>
            <a:endParaRPr lang="en-US" dirty="0"/>
          </a:p>
        </p:txBody>
      </p:sp>
      <p:sp>
        <p:nvSpPr>
          <p:cNvPr id="4" name="Slide Number Placeholder 3"/>
          <p:cNvSpPr>
            <a:spLocks noGrp="1"/>
          </p:cNvSpPr>
          <p:nvPr>
            <p:ph type="sldNum" sz="quarter" idx="5"/>
          </p:nvPr>
        </p:nvSpPr>
        <p:spPr/>
        <p:txBody>
          <a:bodyPr/>
          <a:lstStyle/>
          <a:p>
            <a:fld id="{376C3B4A-D91E-0D48-986B-A131360DD827}" type="slidenum">
              <a:rPr lang="en-US" smtClean="0"/>
              <a:t>28</a:t>
            </a:fld>
            <a:endParaRPr lang="en-US"/>
          </a:p>
        </p:txBody>
      </p:sp>
    </p:spTree>
    <p:extLst>
      <p:ext uri="{BB962C8B-B14F-4D97-AF65-F5344CB8AC3E}">
        <p14:creationId xmlns:p14="http://schemas.microsoft.com/office/powerpoint/2010/main" val="32633186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bear! Can you tell Maggie what bears are for?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76C3B4A-D91E-0D48-986B-A131360DD827}" type="slidenum">
              <a:rPr lang="en-US" smtClean="0"/>
              <a:t>29</a:t>
            </a:fld>
            <a:endParaRPr lang="en-US"/>
          </a:p>
        </p:txBody>
      </p:sp>
    </p:spTree>
    <p:extLst>
      <p:ext uri="{BB962C8B-B14F-4D97-AF65-F5344CB8AC3E}">
        <p14:creationId xmlns:p14="http://schemas.microsoft.com/office/powerpoint/2010/main" val="454648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an umbrella! Can you tell Maggie what umbrellas are for?</a:t>
            </a:r>
          </a:p>
          <a:p>
            <a:endParaRPr lang="en-US" dirty="0"/>
          </a:p>
        </p:txBody>
      </p:sp>
      <p:sp>
        <p:nvSpPr>
          <p:cNvPr id="4" name="Slide Number Placeholder 3"/>
          <p:cNvSpPr>
            <a:spLocks noGrp="1"/>
          </p:cNvSpPr>
          <p:nvPr>
            <p:ph type="sldNum" sz="quarter" idx="5"/>
          </p:nvPr>
        </p:nvSpPr>
        <p:spPr/>
        <p:txBody>
          <a:bodyPr/>
          <a:lstStyle/>
          <a:p>
            <a:fld id="{376C3B4A-D91E-0D48-986B-A131360DD827}" type="slidenum">
              <a:rPr lang="en-US" smtClean="0"/>
              <a:t>30</a:t>
            </a:fld>
            <a:endParaRPr lang="en-US"/>
          </a:p>
        </p:txBody>
      </p:sp>
    </p:spTree>
    <p:extLst>
      <p:ext uri="{BB962C8B-B14F-4D97-AF65-F5344CB8AC3E}">
        <p14:creationId xmlns:p14="http://schemas.microsoft.com/office/powerpoint/2010/main" val="2762358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E6D2D-F690-506F-8778-9471242358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6A69AA-5FF3-BD04-DEE0-0CC10C40D8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E0742C-0EED-A9DE-EC8D-F1F42E5528E7}"/>
              </a:ext>
            </a:extLst>
          </p:cNvPr>
          <p:cNvSpPr>
            <a:spLocks noGrp="1"/>
          </p:cNvSpPr>
          <p:nvPr>
            <p:ph type="body" idx="1"/>
          </p:nvPr>
        </p:nvSpPr>
        <p:spPr/>
        <p:txBody>
          <a:bodyPr/>
          <a:lstStyle/>
          <a:p>
            <a:r>
              <a:rPr lang="en-US" dirty="0"/>
              <a:t>This is Maggie! Say high to Maggie. Hi Maggie [wiggle]. Maggie wants to learn what things are for. And today you are going to teach Maggie what different things are for. Are you ready to help Maggie? OK, let’s help Maggie!</a:t>
            </a:r>
          </a:p>
        </p:txBody>
      </p:sp>
      <p:sp>
        <p:nvSpPr>
          <p:cNvPr id="4" name="Slide Number Placeholder 3">
            <a:extLst>
              <a:ext uri="{FF2B5EF4-FFF2-40B4-BE49-F238E27FC236}">
                <a16:creationId xmlns:a16="http://schemas.microsoft.com/office/drawing/2014/main" id="{73BFD9A1-82ED-73FF-D24D-FC70F4BDA187}"/>
              </a:ext>
            </a:extLst>
          </p:cNvPr>
          <p:cNvSpPr>
            <a:spLocks noGrp="1"/>
          </p:cNvSpPr>
          <p:nvPr>
            <p:ph type="sldNum" sz="quarter" idx="5"/>
          </p:nvPr>
        </p:nvSpPr>
        <p:spPr/>
        <p:txBody>
          <a:bodyPr/>
          <a:lstStyle/>
          <a:p>
            <a:fld id="{376C3B4A-D91E-0D48-986B-A131360DD827}" type="slidenum">
              <a:rPr lang="en-US" smtClean="0"/>
              <a:t>13</a:t>
            </a:fld>
            <a:endParaRPr lang="en-US"/>
          </a:p>
        </p:txBody>
      </p:sp>
    </p:spTree>
    <p:extLst>
      <p:ext uri="{BB962C8B-B14F-4D97-AF65-F5344CB8AC3E}">
        <p14:creationId xmlns:p14="http://schemas.microsoft.com/office/powerpoint/2010/main" val="797514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lamp! Can you tell Maggie what lamps are for?</a:t>
            </a:r>
          </a:p>
        </p:txBody>
      </p:sp>
      <p:sp>
        <p:nvSpPr>
          <p:cNvPr id="4" name="Slide Number Placeholder 3"/>
          <p:cNvSpPr>
            <a:spLocks noGrp="1"/>
          </p:cNvSpPr>
          <p:nvPr>
            <p:ph type="sldNum" sz="quarter" idx="5"/>
          </p:nvPr>
        </p:nvSpPr>
        <p:spPr/>
        <p:txBody>
          <a:bodyPr/>
          <a:lstStyle/>
          <a:p>
            <a:fld id="{376C3B4A-D91E-0D48-986B-A131360DD827}" type="slidenum">
              <a:rPr lang="en-US" smtClean="0"/>
              <a:t>31</a:t>
            </a:fld>
            <a:endParaRPr lang="en-US"/>
          </a:p>
        </p:txBody>
      </p:sp>
    </p:spTree>
    <p:extLst>
      <p:ext uri="{BB962C8B-B14F-4D97-AF65-F5344CB8AC3E}">
        <p14:creationId xmlns:p14="http://schemas.microsoft.com/office/powerpoint/2010/main" val="33922843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skunk! Can you tell Maggie what skunks are for?</a:t>
            </a:r>
          </a:p>
        </p:txBody>
      </p:sp>
      <p:sp>
        <p:nvSpPr>
          <p:cNvPr id="4" name="Slide Number Placeholder 3"/>
          <p:cNvSpPr>
            <a:spLocks noGrp="1"/>
          </p:cNvSpPr>
          <p:nvPr>
            <p:ph type="sldNum" sz="quarter" idx="5"/>
          </p:nvPr>
        </p:nvSpPr>
        <p:spPr/>
        <p:txBody>
          <a:bodyPr/>
          <a:lstStyle/>
          <a:p>
            <a:fld id="{376C3B4A-D91E-0D48-986B-A131360DD827}" type="slidenum">
              <a:rPr lang="en-US" smtClean="0"/>
              <a:t>32</a:t>
            </a:fld>
            <a:endParaRPr lang="en-US"/>
          </a:p>
        </p:txBody>
      </p:sp>
    </p:spTree>
    <p:extLst>
      <p:ext uri="{BB962C8B-B14F-4D97-AF65-F5344CB8AC3E}">
        <p14:creationId xmlns:p14="http://schemas.microsoft.com/office/powerpoint/2010/main" val="40196478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lion! Can you tell Maggie what lions are for?</a:t>
            </a:r>
          </a:p>
        </p:txBody>
      </p:sp>
      <p:sp>
        <p:nvSpPr>
          <p:cNvPr id="4" name="Slide Number Placeholder 3"/>
          <p:cNvSpPr>
            <a:spLocks noGrp="1"/>
          </p:cNvSpPr>
          <p:nvPr>
            <p:ph type="sldNum" sz="quarter" idx="5"/>
          </p:nvPr>
        </p:nvSpPr>
        <p:spPr/>
        <p:txBody>
          <a:bodyPr/>
          <a:lstStyle/>
          <a:p>
            <a:fld id="{376C3B4A-D91E-0D48-986B-A131360DD827}" type="slidenum">
              <a:rPr lang="en-US" smtClean="0"/>
              <a:t>33</a:t>
            </a:fld>
            <a:endParaRPr lang="en-US"/>
          </a:p>
        </p:txBody>
      </p:sp>
    </p:spTree>
    <p:extLst>
      <p:ext uri="{BB962C8B-B14F-4D97-AF65-F5344CB8AC3E}">
        <p14:creationId xmlns:p14="http://schemas.microsoft.com/office/powerpoint/2010/main" val="33373752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beaver! Can you tell Maggie what beavers are for?</a:t>
            </a:r>
          </a:p>
        </p:txBody>
      </p:sp>
      <p:sp>
        <p:nvSpPr>
          <p:cNvPr id="4" name="Slide Number Placeholder 3"/>
          <p:cNvSpPr>
            <a:spLocks noGrp="1"/>
          </p:cNvSpPr>
          <p:nvPr>
            <p:ph type="sldNum" sz="quarter" idx="5"/>
          </p:nvPr>
        </p:nvSpPr>
        <p:spPr/>
        <p:txBody>
          <a:bodyPr/>
          <a:lstStyle/>
          <a:p>
            <a:fld id="{376C3B4A-D91E-0D48-986B-A131360DD827}" type="slidenum">
              <a:rPr lang="en-US" smtClean="0"/>
              <a:t>34</a:t>
            </a:fld>
            <a:endParaRPr lang="en-US"/>
          </a:p>
        </p:txBody>
      </p:sp>
    </p:spTree>
    <p:extLst>
      <p:ext uri="{BB962C8B-B14F-4D97-AF65-F5344CB8AC3E}">
        <p14:creationId xmlns:p14="http://schemas.microsoft.com/office/powerpoint/2010/main" val="16142269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mosquito! Can you tell Maggie what mosquitos are for?</a:t>
            </a:r>
          </a:p>
        </p:txBody>
      </p:sp>
      <p:sp>
        <p:nvSpPr>
          <p:cNvPr id="4" name="Slide Number Placeholder 3"/>
          <p:cNvSpPr>
            <a:spLocks noGrp="1"/>
          </p:cNvSpPr>
          <p:nvPr>
            <p:ph type="sldNum" sz="quarter" idx="5"/>
          </p:nvPr>
        </p:nvSpPr>
        <p:spPr/>
        <p:txBody>
          <a:bodyPr/>
          <a:lstStyle/>
          <a:p>
            <a:fld id="{376C3B4A-D91E-0D48-986B-A131360DD827}" type="slidenum">
              <a:rPr lang="en-US" smtClean="0"/>
              <a:t>35</a:t>
            </a:fld>
            <a:endParaRPr lang="en-US"/>
          </a:p>
        </p:txBody>
      </p:sp>
    </p:spTree>
    <p:extLst>
      <p:ext uri="{BB962C8B-B14F-4D97-AF65-F5344CB8AC3E}">
        <p14:creationId xmlns:p14="http://schemas.microsoft.com/office/powerpoint/2010/main" val="17603895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eb8ecd25d0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eb8ecd25d0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Thanks so much for helping Maggie! We are about half way done. Do you want to keep helping Maggie? OK great let’s keep helping Maggie!</a:t>
            </a:r>
          </a:p>
        </p:txBody>
      </p:sp>
    </p:spTree>
    <p:extLst>
      <p:ext uri="{BB962C8B-B14F-4D97-AF65-F5344CB8AC3E}">
        <p14:creationId xmlns:p14="http://schemas.microsoft.com/office/powerpoint/2010/main" val="2643288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woodpecker! Can you tell Maggie what woodpeckers are for?</a:t>
            </a:r>
          </a:p>
        </p:txBody>
      </p:sp>
      <p:sp>
        <p:nvSpPr>
          <p:cNvPr id="4" name="Slide Number Placeholder 3"/>
          <p:cNvSpPr>
            <a:spLocks noGrp="1"/>
          </p:cNvSpPr>
          <p:nvPr>
            <p:ph type="sldNum" sz="quarter" idx="5"/>
          </p:nvPr>
        </p:nvSpPr>
        <p:spPr/>
        <p:txBody>
          <a:bodyPr/>
          <a:lstStyle/>
          <a:p>
            <a:fld id="{376C3B4A-D91E-0D48-986B-A131360DD827}" type="slidenum">
              <a:rPr lang="en-US" smtClean="0"/>
              <a:t>37</a:t>
            </a:fld>
            <a:endParaRPr lang="en-US"/>
          </a:p>
        </p:txBody>
      </p:sp>
    </p:spTree>
    <p:extLst>
      <p:ext uri="{BB962C8B-B14F-4D97-AF65-F5344CB8AC3E}">
        <p14:creationId xmlns:p14="http://schemas.microsoft.com/office/powerpoint/2010/main" val="19391251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vulture! Can you tell Maggie what vultures are for?</a:t>
            </a:r>
          </a:p>
        </p:txBody>
      </p:sp>
      <p:sp>
        <p:nvSpPr>
          <p:cNvPr id="4" name="Slide Number Placeholder 3"/>
          <p:cNvSpPr>
            <a:spLocks noGrp="1"/>
          </p:cNvSpPr>
          <p:nvPr>
            <p:ph type="sldNum" sz="quarter" idx="5"/>
          </p:nvPr>
        </p:nvSpPr>
        <p:spPr/>
        <p:txBody>
          <a:bodyPr/>
          <a:lstStyle/>
          <a:p>
            <a:fld id="{376C3B4A-D91E-0D48-986B-A131360DD827}" type="slidenum">
              <a:rPr lang="en-US" smtClean="0"/>
              <a:t>38</a:t>
            </a:fld>
            <a:endParaRPr lang="en-US"/>
          </a:p>
        </p:txBody>
      </p:sp>
    </p:spTree>
    <p:extLst>
      <p:ext uri="{BB962C8B-B14F-4D97-AF65-F5344CB8AC3E}">
        <p14:creationId xmlns:p14="http://schemas.microsoft.com/office/powerpoint/2010/main" val="16513140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dolphin! Can you tell Maggie what dolphins are for?</a:t>
            </a:r>
          </a:p>
        </p:txBody>
      </p:sp>
      <p:sp>
        <p:nvSpPr>
          <p:cNvPr id="4" name="Slide Number Placeholder 3"/>
          <p:cNvSpPr>
            <a:spLocks noGrp="1"/>
          </p:cNvSpPr>
          <p:nvPr>
            <p:ph type="sldNum" sz="quarter" idx="5"/>
          </p:nvPr>
        </p:nvSpPr>
        <p:spPr/>
        <p:txBody>
          <a:bodyPr/>
          <a:lstStyle/>
          <a:p>
            <a:fld id="{376C3B4A-D91E-0D48-986B-A131360DD827}" type="slidenum">
              <a:rPr lang="en-US" smtClean="0"/>
              <a:t>39</a:t>
            </a:fld>
            <a:endParaRPr lang="en-US"/>
          </a:p>
        </p:txBody>
      </p:sp>
    </p:spTree>
    <p:extLst>
      <p:ext uri="{BB962C8B-B14F-4D97-AF65-F5344CB8AC3E}">
        <p14:creationId xmlns:p14="http://schemas.microsoft.com/office/powerpoint/2010/main" val="23381032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monkey! Can you tell Maggie what monkeys are for?</a:t>
            </a:r>
          </a:p>
        </p:txBody>
      </p:sp>
      <p:sp>
        <p:nvSpPr>
          <p:cNvPr id="4" name="Slide Number Placeholder 3"/>
          <p:cNvSpPr>
            <a:spLocks noGrp="1"/>
          </p:cNvSpPr>
          <p:nvPr>
            <p:ph type="sldNum" sz="quarter" idx="5"/>
          </p:nvPr>
        </p:nvSpPr>
        <p:spPr/>
        <p:txBody>
          <a:bodyPr/>
          <a:lstStyle/>
          <a:p>
            <a:fld id="{376C3B4A-D91E-0D48-986B-A131360DD827}" type="slidenum">
              <a:rPr lang="en-US" smtClean="0"/>
              <a:t>40</a:t>
            </a:fld>
            <a:endParaRPr lang="en-US"/>
          </a:p>
        </p:txBody>
      </p:sp>
    </p:spTree>
    <p:extLst>
      <p:ext uri="{BB962C8B-B14F-4D97-AF65-F5344CB8AC3E}">
        <p14:creationId xmlns:p14="http://schemas.microsoft.com/office/powerpoint/2010/main" val="3857271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sink! Can you tell Maggie what sinks are for?</a:t>
            </a:r>
          </a:p>
          <a:p>
            <a:endParaRPr lang="en-US" dirty="0"/>
          </a:p>
        </p:txBody>
      </p:sp>
      <p:sp>
        <p:nvSpPr>
          <p:cNvPr id="4" name="Slide Number Placeholder 3"/>
          <p:cNvSpPr>
            <a:spLocks noGrp="1"/>
          </p:cNvSpPr>
          <p:nvPr>
            <p:ph type="sldNum" sz="quarter" idx="5"/>
          </p:nvPr>
        </p:nvSpPr>
        <p:spPr/>
        <p:txBody>
          <a:bodyPr/>
          <a:lstStyle/>
          <a:p>
            <a:fld id="{376C3B4A-D91E-0D48-986B-A131360DD827}" type="slidenum">
              <a:rPr lang="en-US" smtClean="0"/>
              <a:t>14</a:t>
            </a:fld>
            <a:endParaRPr lang="en-US"/>
          </a:p>
        </p:txBody>
      </p:sp>
    </p:spTree>
    <p:extLst>
      <p:ext uri="{BB962C8B-B14F-4D97-AF65-F5344CB8AC3E}">
        <p14:creationId xmlns:p14="http://schemas.microsoft.com/office/powerpoint/2010/main" val="16336829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giraffe! Can you tell Maggie what giraffes are for?</a:t>
            </a:r>
          </a:p>
        </p:txBody>
      </p:sp>
      <p:sp>
        <p:nvSpPr>
          <p:cNvPr id="4" name="Slide Number Placeholder 3"/>
          <p:cNvSpPr>
            <a:spLocks noGrp="1"/>
          </p:cNvSpPr>
          <p:nvPr>
            <p:ph type="sldNum" sz="quarter" idx="5"/>
          </p:nvPr>
        </p:nvSpPr>
        <p:spPr/>
        <p:txBody>
          <a:bodyPr/>
          <a:lstStyle/>
          <a:p>
            <a:fld id="{376C3B4A-D91E-0D48-986B-A131360DD827}" type="slidenum">
              <a:rPr lang="en-US" smtClean="0"/>
              <a:t>41</a:t>
            </a:fld>
            <a:endParaRPr lang="en-US"/>
          </a:p>
        </p:txBody>
      </p:sp>
    </p:spTree>
    <p:extLst>
      <p:ext uri="{BB962C8B-B14F-4D97-AF65-F5344CB8AC3E}">
        <p14:creationId xmlns:p14="http://schemas.microsoft.com/office/powerpoint/2010/main" val="22933232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squirrel! Can you tell Maggie what squirrels are for?</a:t>
            </a:r>
          </a:p>
        </p:txBody>
      </p:sp>
      <p:sp>
        <p:nvSpPr>
          <p:cNvPr id="4" name="Slide Number Placeholder 3"/>
          <p:cNvSpPr>
            <a:spLocks noGrp="1"/>
          </p:cNvSpPr>
          <p:nvPr>
            <p:ph type="sldNum" sz="quarter" idx="5"/>
          </p:nvPr>
        </p:nvSpPr>
        <p:spPr/>
        <p:txBody>
          <a:bodyPr/>
          <a:lstStyle/>
          <a:p>
            <a:fld id="{376C3B4A-D91E-0D48-986B-A131360DD827}" type="slidenum">
              <a:rPr lang="en-US" smtClean="0"/>
              <a:t>42</a:t>
            </a:fld>
            <a:endParaRPr lang="en-US"/>
          </a:p>
        </p:txBody>
      </p:sp>
    </p:spTree>
    <p:extLst>
      <p:ext uri="{BB962C8B-B14F-4D97-AF65-F5344CB8AC3E}">
        <p14:creationId xmlns:p14="http://schemas.microsoft.com/office/powerpoint/2010/main" val="1067198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frog! Can you tell Maggie what frogs are for?</a:t>
            </a:r>
          </a:p>
        </p:txBody>
      </p:sp>
      <p:sp>
        <p:nvSpPr>
          <p:cNvPr id="4" name="Slide Number Placeholder 3"/>
          <p:cNvSpPr>
            <a:spLocks noGrp="1"/>
          </p:cNvSpPr>
          <p:nvPr>
            <p:ph type="sldNum" sz="quarter" idx="5"/>
          </p:nvPr>
        </p:nvSpPr>
        <p:spPr/>
        <p:txBody>
          <a:bodyPr/>
          <a:lstStyle/>
          <a:p>
            <a:fld id="{376C3B4A-D91E-0D48-986B-A131360DD827}" type="slidenum">
              <a:rPr lang="en-US" smtClean="0"/>
              <a:t>43</a:t>
            </a:fld>
            <a:endParaRPr lang="en-US"/>
          </a:p>
        </p:txBody>
      </p:sp>
    </p:spTree>
    <p:extLst>
      <p:ext uri="{BB962C8B-B14F-4D97-AF65-F5344CB8AC3E}">
        <p14:creationId xmlns:p14="http://schemas.microsoft.com/office/powerpoint/2010/main" val="36224399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snake! Can you tell Maggie what </a:t>
            </a:r>
            <a:r>
              <a:rPr lang="en-US" dirty="0" err="1"/>
              <a:t>snkaes</a:t>
            </a:r>
            <a:r>
              <a:rPr lang="en-US" dirty="0"/>
              <a:t> are for?</a:t>
            </a:r>
          </a:p>
        </p:txBody>
      </p:sp>
      <p:sp>
        <p:nvSpPr>
          <p:cNvPr id="4" name="Slide Number Placeholder 3"/>
          <p:cNvSpPr>
            <a:spLocks noGrp="1"/>
          </p:cNvSpPr>
          <p:nvPr>
            <p:ph type="sldNum" sz="quarter" idx="5"/>
          </p:nvPr>
        </p:nvSpPr>
        <p:spPr/>
        <p:txBody>
          <a:bodyPr/>
          <a:lstStyle/>
          <a:p>
            <a:fld id="{376C3B4A-D91E-0D48-986B-A131360DD827}" type="slidenum">
              <a:rPr lang="en-US" smtClean="0"/>
              <a:t>44</a:t>
            </a:fld>
            <a:endParaRPr lang="en-US"/>
          </a:p>
        </p:txBody>
      </p:sp>
    </p:spTree>
    <p:extLst>
      <p:ext uri="{BB962C8B-B14F-4D97-AF65-F5344CB8AC3E}">
        <p14:creationId xmlns:p14="http://schemas.microsoft.com/office/powerpoint/2010/main" val="13966411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chair! Can you tell Maggie what chairs are for?</a:t>
            </a:r>
          </a:p>
        </p:txBody>
      </p:sp>
      <p:sp>
        <p:nvSpPr>
          <p:cNvPr id="4" name="Slide Number Placeholder 3"/>
          <p:cNvSpPr>
            <a:spLocks noGrp="1"/>
          </p:cNvSpPr>
          <p:nvPr>
            <p:ph type="sldNum" sz="quarter" idx="5"/>
          </p:nvPr>
        </p:nvSpPr>
        <p:spPr/>
        <p:txBody>
          <a:bodyPr/>
          <a:lstStyle/>
          <a:p>
            <a:fld id="{376C3B4A-D91E-0D48-986B-A131360DD827}" type="slidenum">
              <a:rPr lang="en-US" smtClean="0"/>
              <a:t>45</a:t>
            </a:fld>
            <a:endParaRPr lang="en-US"/>
          </a:p>
        </p:txBody>
      </p:sp>
    </p:spTree>
    <p:extLst>
      <p:ext uri="{BB962C8B-B14F-4D97-AF65-F5344CB8AC3E}">
        <p14:creationId xmlns:p14="http://schemas.microsoft.com/office/powerpoint/2010/main" val="25903231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table! Can you tell Maggie what tables are for?</a:t>
            </a:r>
          </a:p>
        </p:txBody>
      </p:sp>
      <p:sp>
        <p:nvSpPr>
          <p:cNvPr id="4" name="Slide Number Placeholder 3"/>
          <p:cNvSpPr>
            <a:spLocks noGrp="1"/>
          </p:cNvSpPr>
          <p:nvPr>
            <p:ph type="sldNum" sz="quarter" idx="5"/>
          </p:nvPr>
        </p:nvSpPr>
        <p:spPr/>
        <p:txBody>
          <a:bodyPr/>
          <a:lstStyle/>
          <a:p>
            <a:fld id="{376C3B4A-D91E-0D48-986B-A131360DD827}" type="slidenum">
              <a:rPr lang="en-US" smtClean="0"/>
              <a:t>46</a:t>
            </a:fld>
            <a:endParaRPr lang="en-US"/>
          </a:p>
        </p:txBody>
      </p:sp>
    </p:spTree>
    <p:extLst>
      <p:ext uri="{BB962C8B-B14F-4D97-AF65-F5344CB8AC3E}">
        <p14:creationId xmlns:p14="http://schemas.microsoft.com/office/powerpoint/2010/main" val="4835704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toybox! Can you tell Maggie what toyboxes are for?</a:t>
            </a:r>
          </a:p>
        </p:txBody>
      </p:sp>
      <p:sp>
        <p:nvSpPr>
          <p:cNvPr id="4" name="Slide Number Placeholder 3"/>
          <p:cNvSpPr>
            <a:spLocks noGrp="1"/>
          </p:cNvSpPr>
          <p:nvPr>
            <p:ph type="sldNum" sz="quarter" idx="5"/>
          </p:nvPr>
        </p:nvSpPr>
        <p:spPr/>
        <p:txBody>
          <a:bodyPr/>
          <a:lstStyle/>
          <a:p>
            <a:fld id="{376C3B4A-D91E-0D48-986B-A131360DD827}" type="slidenum">
              <a:rPr lang="en-US" smtClean="0"/>
              <a:t>47</a:t>
            </a:fld>
            <a:endParaRPr lang="en-US"/>
          </a:p>
        </p:txBody>
      </p:sp>
    </p:spTree>
    <p:extLst>
      <p:ext uri="{BB962C8B-B14F-4D97-AF65-F5344CB8AC3E}">
        <p14:creationId xmlns:p14="http://schemas.microsoft.com/office/powerpoint/2010/main" val="9502207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baby crib! Can you tell Maggie what wagons are for?</a:t>
            </a:r>
          </a:p>
        </p:txBody>
      </p:sp>
      <p:sp>
        <p:nvSpPr>
          <p:cNvPr id="4" name="Slide Number Placeholder 3"/>
          <p:cNvSpPr>
            <a:spLocks noGrp="1"/>
          </p:cNvSpPr>
          <p:nvPr>
            <p:ph type="sldNum" sz="quarter" idx="5"/>
          </p:nvPr>
        </p:nvSpPr>
        <p:spPr/>
        <p:txBody>
          <a:bodyPr/>
          <a:lstStyle/>
          <a:p>
            <a:fld id="{376C3B4A-D91E-0D48-986B-A131360DD827}" type="slidenum">
              <a:rPr lang="en-US" smtClean="0"/>
              <a:t>48</a:t>
            </a:fld>
            <a:endParaRPr lang="en-US"/>
          </a:p>
        </p:txBody>
      </p:sp>
    </p:spTree>
    <p:extLst>
      <p:ext uri="{BB962C8B-B14F-4D97-AF65-F5344CB8AC3E}">
        <p14:creationId xmlns:p14="http://schemas.microsoft.com/office/powerpoint/2010/main" val="38549744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cup! Can you tell Maggie what cups are for?</a:t>
            </a:r>
          </a:p>
        </p:txBody>
      </p:sp>
      <p:sp>
        <p:nvSpPr>
          <p:cNvPr id="4" name="Slide Number Placeholder 3"/>
          <p:cNvSpPr>
            <a:spLocks noGrp="1"/>
          </p:cNvSpPr>
          <p:nvPr>
            <p:ph type="sldNum" sz="quarter" idx="5"/>
          </p:nvPr>
        </p:nvSpPr>
        <p:spPr/>
        <p:txBody>
          <a:bodyPr/>
          <a:lstStyle/>
          <a:p>
            <a:fld id="{376C3B4A-D91E-0D48-986B-A131360DD827}" type="slidenum">
              <a:rPr lang="en-US" smtClean="0"/>
              <a:t>49</a:t>
            </a:fld>
            <a:endParaRPr lang="en-US"/>
          </a:p>
        </p:txBody>
      </p:sp>
    </p:spTree>
    <p:extLst>
      <p:ext uri="{BB962C8B-B14F-4D97-AF65-F5344CB8AC3E}">
        <p14:creationId xmlns:p14="http://schemas.microsoft.com/office/powerpoint/2010/main" val="1723680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toothbrush! Can you tell Maggie what toothbrushes are for?</a:t>
            </a:r>
          </a:p>
        </p:txBody>
      </p:sp>
      <p:sp>
        <p:nvSpPr>
          <p:cNvPr id="4" name="Slide Number Placeholder 3"/>
          <p:cNvSpPr>
            <a:spLocks noGrp="1"/>
          </p:cNvSpPr>
          <p:nvPr>
            <p:ph type="sldNum" sz="quarter" idx="5"/>
          </p:nvPr>
        </p:nvSpPr>
        <p:spPr/>
        <p:txBody>
          <a:bodyPr/>
          <a:lstStyle/>
          <a:p>
            <a:fld id="{376C3B4A-D91E-0D48-986B-A131360DD827}" type="slidenum">
              <a:rPr lang="en-US" smtClean="0"/>
              <a:t>50</a:t>
            </a:fld>
            <a:endParaRPr lang="en-US"/>
          </a:p>
        </p:txBody>
      </p:sp>
    </p:spTree>
    <p:extLst>
      <p:ext uri="{BB962C8B-B14F-4D97-AF65-F5344CB8AC3E}">
        <p14:creationId xmlns:p14="http://schemas.microsoft.com/office/powerpoint/2010/main" val="3636499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eb8ecd25d0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eb8ecd25d0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Thanks so much for helping Maggie! Let’s see the next thing!</a:t>
            </a:r>
          </a:p>
        </p:txBody>
      </p:sp>
    </p:spTree>
    <p:extLst>
      <p:ext uri="{BB962C8B-B14F-4D97-AF65-F5344CB8AC3E}">
        <p14:creationId xmlns:p14="http://schemas.microsoft.com/office/powerpoint/2010/main" val="28858622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comb! Can you tell Maggie what combs are for?</a:t>
            </a:r>
          </a:p>
        </p:txBody>
      </p:sp>
      <p:sp>
        <p:nvSpPr>
          <p:cNvPr id="4" name="Slide Number Placeholder 3"/>
          <p:cNvSpPr>
            <a:spLocks noGrp="1"/>
          </p:cNvSpPr>
          <p:nvPr>
            <p:ph type="sldNum" sz="quarter" idx="5"/>
          </p:nvPr>
        </p:nvSpPr>
        <p:spPr/>
        <p:txBody>
          <a:bodyPr/>
          <a:lstStyle/>
          <a:p>
            <a:fld id="{376C3B4A-D91E-0D48-986B-A131360DD827}" type="slidenum">
              <a:rPr lang="en-US" smtClean="0"/>
              <a:t>51</a:t>
            </a:fld>
            <a:endParaRPr lang="en-US"/>
          </a:p>
        </p:txBody>
      </p:sp>
    </p:spTree>
    <p:extLst>
      <p:ext uri="{BB962C8B-B14F-4D97-AF65-F5344CB8AC3E}">
        <p14:creationId xmlns:p14="http://schemas.microsoft.com/office/powerpoint/2010/main" val="39218924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spoon! Can you tell Maggie what spoons are for?</a:t>
            </a:r>
          </a:p>
        </p:txBody>
      </p:sp>
      <p:sp>
        <p:nvSpPr>
          <p:cNvPr id="4" name="Slide Number Placeholder 3"/>
          <p:cNvSpPr>
            <a:spLocks noGrp="1"/>
          </p:cNvSpPr>
          <p:nvPr>
            <p:ph type="sldNum" sz="quarter" idx="5"/>
          </p:nvPr>
        </p:nvSpPr>
        <p:spPr/>
        <p:txBody>
          <a:bodyPr/>
          <a:lstStyle/>
          <a:p>
            <a:fld id="{376C3B4A-D91E-0D48-986B-A131360DD827}" type="slidenum">
              <a:rPr lang="en-US" smtClean="0"/>
              <a:t>52</a:t>
            </a:fld>
            <a:endParaRPr lang="en-US"/>
          </a:p>
        </p:txBody>
      </p:sp>
    </p:spTree>
    <p:extLst>
      <p:ext uri="{BB962C8B-B14F-4D97-AF65-F5344CB8AC3E}">
        <p14:creationId xmlns:p14="http://schemas.microsoft.com/office/powerpoint/2010/main" val="25019913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shovel! Can you tell Maggie what shovels are for?</a:t>
            </a:r>
          </a:p>
        </p:txBody>
      </p:sp>
      <p:sp>
        <p:nvSpPr>
          <p:cNvPr id="4" name="Slide Number Placeholder 3"/>
          <p:cNvSpPr>
            <a:spLocks noGrp="1"/>
          </p:cNvSpPr>
          <p:nvPr>
            <p:ph type="sldNum" sz="quarter" idx="5"/>
          </p:nvPr>
        </p:nvSpPr>
        <p:spPr/>
        <p:txBody>
          <a:bodyPr/>
          <a:lstStyle/>
          <a:p>
            <a:fld id="{376C3B4A-D91E-0D48-986B-A131360DD827}" type="slidenum">
              <a:rPr lang="en-US" smtClean="0"/>
              <a:t>53</a:t>
            </a:fld>
            <a:endParaRPr lang="en-US"/>
          </a:p>
        </p:txBody>
      </p:sp>
    </p:spTree>
    <p:extLst>
      <p:ext uri="{BB962C8B-B14F-4D97-AF65-F5344CB8AC3E}">
        <p14:creationId xmlns:p14="http://schemas.microsoft.com/office/powerpoint/2010/main" val="2968584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flower pot! Can you tell Maggie what flower pots are for?</a:t>
            </a:r>
          </a:p>
        </p:txBody>
      </p:sp>
      <p:sp>
        <p:nvSpPr>
          <p:cNvPr id="4" name="Slide Number Placeholder 3"/>
          <p:cNvSpPr>
            <a:spLocks noGrp="1"/>
          </p:cNvSpPr>
          <p:nvPr>
            <p:ph type="sldNum" sz="quarter" idx="5"/>
          </p:nvPr>
        </p:nvSpPr>
        <p:spPr/>
        <p:txBody>
          <a:bodyPr/>
          <a:lstStyle/>
          <a:p>
            <a:fld id="{376C3B4A-D91E-0D48-986B-A131360DD827}" type="slidenum">
              <a:rPr lang="en-US" smtClean="0"/>
              <a:t>54</a:t>
            </a:fld>
            <a:endParaRPr lang="en-US"/>
          </a:p>
        </p:txBody>
      </p:sp>
    </p:spTree>
    <p:extLst>
      <p:ext uri="{BB962C8B-B14F-4D97-AF65-F5344CB8AC3E}">
        <p14:creationId xmlns:p14="http://schemas.microsoft.com/office/powerpoint/2010/main" val="2104962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towel! Can you tell Maggie what towels are for?</a:t>
            </a:r>
          </a:p>
        </p:txBody>
      </p:sp>
      <p:sp>
        <p:nvSpPr>
          <p:cNvPr id="4" name="Slide Number Placeholder 3"/>
          <p:cNvSpPr>
            <a:spLocks noGrp="1"/>
          </p:cNvSpPr>
          <p:nvPr>
            <p:ph type="sldNum" sz="quarter" idx="5"/>
          </p:nvPr>
        </p:nvSpPr>
        <p:spPr/>
        <p:txBody>
          <a:bodyPr/>
          <a:lstStyle/>
          <a:p>
            <a:fld id="{376C3B4A-D91E-0D48-986B-A131360DD827}" type="slidenum">
              <a:rPr lang="en-US" smtClean="0"/>
              <a:t>55</a:t>
            </a:fld>
            <a:endParaRPr lang="en-US"/>
          </a:p>
        </p:txBody>
      </p:sp>
    </p:spTree>
    <p:extLst>
      <p:ext uri="{BB962C8B-B14F-4D97-AF65-F5344CB8AC3E}">
        <p14:creationId xmlns:p14="http://schemas.microsoft.com/office/powerpoint/2010/main" val="27759364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shirt! Can you tell Maggie what shorts are for?</a:t>
            </a:r>
          </a:p>
        </p:txBody>
      </p:sp>
      <p:sp>
        <p:nvSpPr>
          <p:cNvPr id="4" name="Slide Number Placeholder 3"/>
          <p:cNvSpPr>
            <a:spLocks noGrp="1"/>
          </p:cNvSpPr>
          <p:nvPr>
            <p:ph type="sldNum" sz="quarter" idx="5"/>
          </p:nvPr>
        </p:nvSpPr>
        <p:spPr/>
        <p:txBody>
          <a:bodyPr/>
          <a:lstStyle/>
          <a:p>
            <a:fld id="{376C3B4A-D91E-0D48-986B-A131360DD827}" type="slidenum">
              <a:rPr lang="en-US" smtClean="0"/>
              <a:t>56</a:t>
            </a:fld>
            <a:endParaRPr lang="en-US"/>
          </a:p>
        </p:txBody>
      </p:sp>
    </p:spTree>
    <p:extLst>
      <p:ext uri="{BB962C8B-B14F-4D97-AF65-F5344CB8AC3E}">
        <p14:creationId xmlns:p14="http://schemas.microsoft.com/office/powerpoint/2010/main" val="18778068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38742-1EA1-41C5-9385-4B4CA8FDF95C}" type="slidenum">
              <a:rPr lang="en-US" smtClean="0"/>
              <a:t>57</a:t>
            </a:fld>
            <a:endParaRPr lang="en-US"/>
          </a:p>
        </p:txBody>
      </p:sp>
    </p:spTree>
    <p:extLst>
      <p:ext uri="{BB962C8B-B14F-4D97-AF65-F5344CB8AC3E}">
        <p14:creationId xmlns:p14="http://schemas.microsoft.com/office/powerpoint/2010/main" val="3659565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toilet! Can you tell Maggie what toilets are for?</a:t>
            </a:r>
          </a:p>
        </p:txBody>
      </p:sp>
      <p:sp>
        <p:nvSpPr>
          <p:cNvPr id="4" name="Slide Number Placeholder 3"/>
          <p:cNvSpPr>
            <a:spLocks noGrp="1"/>
          </p:cNvSpPr>
          <p:nvPr>
            <p:ph type="sldNum" sz="quarter" idx="5"/>
          </p:nvPr>
        </p:nvSpPr>
        <p:spPr/>
        <p:txBody>
          <a:bodyPr/>
          <a:lstStyle/>
          <a:p>
            <a:fld id="{376C3B4A-D91E-0D48-986B-A131360DD827}" type="slidenum">
              <a:rPr lang="en-US" smtClean="0"/>
              <a:t>16</a:t>
            </a:fld>
            <a:endParaRPr lang="en-US"/>
          </a:p>
        </p:txBody>
      </p:sp>
    </p:spTree>
    <p:extLst>
      <p:ext uri="{BB962C8B-B14F-4D97-AF65-F5344CB8AC3E}">
        <p14:creationId xmlns:p14="http://schemas.microsoft.com/office/powerpoint/2010/main" val="3158629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eb8ecd25d0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eb8ecd25d0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Thanks so much for helping </a:t>
            </a:r>
            <a:r>
              <a:rPr lang="en-US"/>
              <a:t>Maggie! Let’s </a:t>
            </a:r>
            <a:r>
              <a:rPr lang="en-US" dirty="0"/>
              <a:t>see the next thing!</a:t>
            </a:r>
          </a:p>
        </p:txBody>
      </p:sp>
    </p:spTree>
    <p:extLst>
      <p:ext uri="{BB962C8B-B14F-4D97-AF65-F5344CB8AC3E}">
        <p14:creationId xmlns:p14="http://schemas.microsoft.com/office/powerpoint/2010/main" val="1279803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bunny! Can you tell Maggie what bunnies are for?</a:t>
            </a:r>
          </a:p>
          <a:p>
            <a:endParaRPr lang="en-US" dirty="0"/>
          </a:p>
        </p:txBody>
      </p:sp>
      <p:sp>
        <p:nvSpPr>
          <p:cNvPr id="4" name="Slide Number Placeholder 3"/>
          <p:cNvSpPr>
            <a:spLocks noGrp="1"/>
          </p:cNvSpPr>
          <p:nvPr>
            <p:ph type="sldNum" sz="quarter" idx="5"/>
          </p:nvPr>
        </p:nvSpPr>
        <p:spPr/>
        <p:txBody>
          <a:bodyPr/>
          <a:lstStyle/>
          <a:p>
            <a:fld id="{376C3B4A-D91E-0D48-986B-A131360DD827}" type="slidenum">
              <a:rPr lang="en-US" smtClean="0"/>
              <a:t>18</a:t>
            </a:fld>
            <a:endParaRPr lang="en-US"/>
          </a:p>
        </p:txBody>
      </p:sp>
    </p:spTree>
    <p:extLst>
      <p:ext uri="{BB962C8B-B14F-4D97-AF65-F5344CB8AC3E}">
        <p14:creationId xmlns:p14="http://schemas.microsoft.com/office/powerpoint/2010/main" val="1711335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dog! Can you tell Maggie what dogs are for?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76C3B4A-D91E-0D48-986B-A131360DD827}" type="slidenum">
              <a:rPr lang="en-US" smtClean="0"/>
              <a:t>19</a:t>
            </a:fld>
            <a:endParaRPr lang="en-US"/>
          </a:p>
        </p:txBody>
      </p:sp>
    </p:spTree>
    <p:extLst>
      <p:ext uri="{BB962C8B-B14F-4D97-AF65-F5344CB8AC3E}">
        <p14:creationId xmlns:p14="http://schemas.microsoft.com/office/powerpoint/2010/main" val="8889601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this [wiggle]? This is a bird feeder! Can you tell Maggie what bird feeders are for?</a:t>
            </a:r>
          </a:p>
          <a:p>
            <a:endParaRPr lang="en-US" dirty="0"/>
          </a:p>
        </p:txBody>
      </p:sp>
      <p:sp>
        <p:nvSpPr>
          <p:cNvPr id="4" name="Slide Number Placeholder 3"/>
          <p:cNvSpPr>
            <a:spLocks noGrp="1"/>
          </p:cNvSpPr>
          <p:nvPr>
            <p:ph type="sldNum" sz="quarter" idx="5"/>
          </p:nvPr>
        </p:nvSpPr>
        <p:spPr/>
        <p:txBody>
          <a:bodyPr/>
          <a:lstStyle/>
          <a:p>
            <a:fld id="{376C3B4A-D91E-0D48-986B-A131360DD827}" type="slidenum">
              <a:rPr lang="en-US" smtClean="0"/>
              <a:t>20</a:t>
            </a:fld>
            <a:endParaRPr lang="en-US"/>
          </a:p>
        </p:txBody>
      </p:sp>
    </p:spTree>
    <p:extLst>
      <p:ext uri="{BB962C8B-B14F-4D97-AF65-F5344CB8AC3E}">
        <p14:creationId xmlns:p14="http://schemas.microsoft.com/office/powerpoint/2010/main" val="711055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audio" Target="NULL"/><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2C244-A892-8129-BFD8-53F45BB6AA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47F65D-BFDE-40AD-1D19-D50AD60B72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F58F25C-1B88-DBC1-ECC1-28929F2ED66F}"/>
              </a:ext>
            </a:extLst>
          </p:cNvPr>
          <p:cNvSpPr>
            <a:spLocks noGrp="1"/>
          </p:cNvSpPr>
          <p:nvPr>
            <p:ph type="dt" sz="half" idx="10"/>
          </p:nvPr>
        </p:nvSpPr>
        <p:spPr/>
        <p:txBody>
          <a:bodyPr/>
          <a:lstStyle/>
          <a:p>
            <a:fld id="{39E57EDD-6A7E-DA45-A15E-DF52F2068720}" type="datetimeFigureOut">
              <a:rPr lang="en-US" smtClean="0"/>
              <a:t>9/10/24</a:t>
            </a:fld>
            <a:endParaRPr lang="en-US"/>
          </a:p>
        </p:txBody>
      </p:sp>
      <p:sp>
        <p:nvSpPr>
          <p:cNvPr id="5" name="Footer Placeholder 4">
            <a:extLst>
              <a:ext uri="{FF2B5EF4-FFF2-40B4-BE49-F238E27FC236}">
                <a16:creationId xmlns:a16="http://schemas.microsoft.com/office/drawing/2014/main" id="{B99F093C-BA08-87E0-974C-6559D9931F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69D051-3441-C1D6-EB7D-BAA73951BF77}"/>
              </a:ext>
            </a:extLst>
          </p:cNvPr>
          <p:cNvSpPr>
            <a:spLocks noGrp="1"/>
          </p:cNvSpPr>
          <p:nvPr>
            <p:ph type="sldNum" sz="quarter" idx="12"/>
          </p:nvPr>
        </p:nvSpPr>
        <p:spPr/>
        <p:txBody>
          <a:bodyPr/>
          <a:lstStyle/>
          <a:p>
            <a:fld id="{73D0B5B1-A3B6-4843-A4E3-F79C4C876C0E}" type="slidenum">
              <a:rPr lang="en-US" smtClean="0"/>
              <a:t>‹#›</a:t>
            </a:fld>
            <a:endParaRPr lang="en-US"/>
          </a:p>
        </p:txBody>
      </p:sp>
    </p:spTree>
    <p:extLst>
      <p:ext uri="{BB962C8B-B14F-4D97-AF65-F5344CB8AC3E}">
        <p14:creationId xmlns:p14="http://schemas.microsoft.com/office/powerpoint/2010/main" val="892601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1DD1E-3A08-A853-5800-D9A7E86E65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436ACC-FACC-64F9-5811-9E4D26626B8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703191-C14E-E510-3013-50364F9DC49F}"/>
              </a:ext>
            </a:extLst>
          </p:cNvPr>
          <p:cNvSpPr>
            <a:spLocks noGrp="1"/>
          </p:cNvSpPr>
          <p:nvPr>
            <p:ph type="dt" sz="half" idx="10"/>
          </p:nvPr>
        </p:nvSpPr>
        <p:spPr/>
        <p:txBody>
          <a:bodyPr/>
          <a:lstStyle/>
          <a:p>
            <a:fld id="{39E57EDD-6A7E-DA45-A15E-DF52F2068720}" type="datetimeFigureOut">
              <a:rPr lang="en-US" smtClean="0"/>
              <a:t>9/10/24</a:t>
            </a:fld>
            <a:endParaRPr lang="en-US"/>
          </a:p>
        </p:txBody>
      </p:sp>
      <p:sp>
        <p:nvSpPr>
          <p:cNvPr id="5" name="Footer Placeholder 4">
            <a:extLst>
              <a:ext uri="{FF2B5EF4-FFF2-40B4-BE49-F238E27FC236}">
                <a16:creationId xmlns:a16="http://schemas.microsoft.com/office/drawing/2014/main" id="{785FCE27-1D9D-1710-C56A-E047C6A2EF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ACAB11-1DC4-D82B-A233-113772B21782}"/>
              </a:ext>
            </a:extLst>
          </p:cNvPr>
          <p:cNvSpPr>
            <a:spLocks noGrp="1"/>
          </p:cNvSpPr>
          <p:nvPr>
            <p:ph type="sldNum" sz="quarter" idx="12"/>
          </p:nvPr>
        </p:nvSpPr>
        <p:spPr/>
        <p:txBody>
          <a:bodyPr/>
          <a:lstStyle/>
          <a:p>
            <a:fld id="{73D0B5B1-A3B6-4843-A4E3-F79C4C876C0E}" type="slidenum">
              <a:rPr lang="en-US" smtClean="0"/>
              <a:t>‹#›</a:t>
            </a:fld>
            <a:endParaRPr lang="en-US"/>
          </a:p>
        </p:txBody>
      </p:sp>
    </p:spTree>
    <p:extLst>
      <p:ext uri="{BB962C8B-B14F-4D97-AF65-F5344CB8AC3E}">
        <p14:creationId xmlns:p14="http://schemas.microsoft.com/office/powerpoint/2010/main" val="2345839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29FAC5-11E7-C596-FA6F-A721C18273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DCFAEF-9799-8B94-4249-09217E73F42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660155-337C-47D6-1C63-2D4E2D70207F}"/>
              </a:ext>
            </a:extLst>
          </p:cNvPr>
          <p:cNvSpPr>
            <a:spLocks noGrp="1"/>
          </p:cNvSpPr>
          <p:nvPr>
            <p:ph type="dt" sz="half" idx="10"/>
          </p:nvPr>
        </p:nvSpPr>
        <p:spPr/>
        <p:txBody>
          <a:bodyPr/>
          <a:lstStyle/>
          <a:p>
            <a:fld id="{39E57EDD-6A7E-DA45-A15E-DF52F2068720}" type="datetimeFigureOut">
              <a:rPr lang="en-US" smtClean="0"/>
              <a:t>9/10/24</a:t>
            </a:fld>
            <a:endParaRPr lang="en-US"/>
          </a:p>
        </p:txBody>
      </p:sp>
      <p:sp>
        <p:nvSpPr>
          <p:cNvPr id="5" name="Footer Placeholder 4">
            <a:extLst>
              <a:ext uri="{FF2B5EF4-FFF2-40B4-BE49-F238E27FC236}">
                <a16:creationId xmlns:a16="http://schemas.microsoft.com/office/drawing/2014/main" id="{0C29B3EB-0D50-5900-1F78-61C246E6B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A091BB-A6B1-F366-105C-A5205A41E308}"/>
              </a:ext>
            </a:extLst>
          </p:cNvPr>
          <p:cNvSpPr>
            <a:spLocks noGrp="1"/>
          </p:cNvSpPr>
          <p:nvPr>
            <p:ph type="sldNum" sz="quarter" idx="12"/>
          </p:nvPr>
        </p:nvSpPr>
        <p:spPr/>
        <p:txBody>
          <a:bodyPr/>
          <a:lstStyle/>
          <a:p>
            <a:fld id="{73D0B5B1-A3B6-4843-A4E3-F79C4C876C0E}" type="slidenum">
              <a:rPr lang="en-US" smtClean="0"/>
              <a:t>‹#›</a:t>
            </a:fld>
            <a:endParaRPr lang="en-US"/>
          </a:p>
        </p:txBody>
      </p:sp>
    </p:spTree>
    <p:extLst>
      <p:ext uri="{BB962C8B-B14F-4D97-AF65-F5344CB8AC3E}">
        <p14:creationId xmlns:p14="http://schemas.microsoft.com/office/powerpoint/2010/main" val="26903111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089519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ageCurlDouble"/>
        <p:sndAc>
          <p:stSnd>
            <p:snd r:embed="rId1" name="page-flip-01a.wav"/>
          </p:stSnd>
        </p:sndAc>
      </p:transition>
    </mc:Choice>
    <mc:Fallback xmlns="">
      <p:transition spd="slow">
        <p:fade/>
        <p:sndAc>
          <p:stSnd>
            <p:snd r:embed="rId3" name="page-flip-01a.wav"/>
          </p:stSnd>
        </p:sndAc>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3DEB5-C833-E155-ABE2-4353666226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0511CC-3E61-8D7A-4192-136928AD14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15569E-2253-1151-FB8F-6B1D17ABD2F6}"/>
              </a:ext>
            </a:extLst>
          </p:cNvPr>
          <p:cNvSpPr>
            <a:spLocks noGrp="1"/>
          </p:cNvSpPr>
          <p:nvPr>
            <p:ph type="dt" sz="half" idx="10"/>
          </p:nvPr>
        </p:nvSpPr>
        <p:spPr/>
        <p:txBody>
          <a:bodyPr/>
          <a:lstStyle/>
          <a:p>
            <a:fld id="{39E57EDD-6A7E-DA45-A15E-DF52F2068720}" type="datetimeFigureOut">
              <a:rPr lang="en-US" smtClean="0"/>
              <a:t>9/10/24</a:t>
            </a:fld>
            <a:endParaRPr lang="en-US"/>
          </a:p>
        </p:txBody>
      </p:sp>
      <p:sp>
        <p:nvSpPr>
          <p:cNvPr id="5" name="Footer Placeholder 4">
            <a:extLst>
              <a:ext uri="{FF2B5EF4-FFF2-40B4-BE49-F238E27FC236}">
                <a16:creationId xmlns:a16="http://schemas.microsoft.com/office/drawing/2014/main" id="{4359B9F6-742A-9ABF-3DC0-41417E20ED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C123D3-F946-9B59-CF41-18AA0BC07EFE}"/>
              </a:ext>
            </a:extLst>
          </p:cNvPr>
          <p:cNvSpPr>
            <a:spLocks noGrp="1"/>
          </p:cNvSpPr>
          <p:nvPr>
            <p:ph type="sldNum" sz="quarter" idx="12"/>
          </p:nvPr>
        </p:nvSpPr>
        <p:spPr/>
        <p:txBody>
          <a:bodyPr/>
          <a:lstStyle/>
          <a:p>
            <a:fld id="{73D0B5B1-A3B6-4843-A4E3-F79C4C876C0E}" type="slidenum">
              <a:rPr lang="en-US" smtClean="0"/>
              <a:t>‹#›</a:t>
            </a:fld>
            <a:endParaRPr lang="en-US"/>
          </a:p>
        </p:txBody>
      </p:sp>
    </p:spTree>
    <p:extLst>
      <p:ext uri="{BB962C8B-B14F-4D97-AF65-F5344CB8AC3E}">
        <p14:creationId xmlns:p14="http://schemas.microsoft.com/office/powerpoint/2010/main" val="1928864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F496D-5798-125F-8434-4A1ABB68F0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F47B4A7-D7A0-59C5-92E1-3781AE1B89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C01122-32A3-459B-887D-4B13D7EC0FB2}"/>
              </a:ext>
            </a:extLst>
          </p:cNvPr>
          <p:cNvSpPr>
            <a:spLocks noGrp="1"/>
          </p:cNvSpPr>
          <p:nvPr>
            <p:ph type="dt" sz="half" idx="10"/>
          </p:nvPr>
        </p:nvSpPr>
        <p:spPr/>
        <p:txBody>
          <a:bodyPr/>
          <a:lstStyle/>
          <a:p>
            <a:fld id="{39E57EDD-6A7E-DA45-A15E-DF52F2068720}" type="datetimeFigureOut">
              <a:rPr lang="en-US" smtClean="0"/>
              <a:t>9/10/24</a:t>
            </a:fld>
            <a:endParaRPr lang="en-US"/>
          </a:p>
        </p:txBody>
      </p:sp>
      <p:sp>
        <p:nvSpPr>
          <p:cNvPr id="5" name="Footer Placeholder 4">
            <a:extLst>
              <a:ext uri="{FF2B5EF4-FFF2-40B4-BE49-F238E27FC236}">
                <a16:creationId xmlns:a16="http://schemas.microsoft.com/office/drawing/2014/main" id="{04AF8620-436D-6C9E-50FB-0FC4EF2B76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39E304-61E0-ECB5-02F2-E3DC282643AB}"/>
              </a:ext>
            </a:extLst>
          </p:cNvPr>
          <p:cNvSpPr>
            <a:spLocks noGrp="1"/>
          </p:cNvSpPr>
          <p:nvPr>
            <p:ph type="sldNum" sz="quarter" idx="12"/>
          </p:nvPr>
        </p:nvSpPr>
        <p:spPr/>
        <p:txBody>
          <a:bodyPr/>
          <a:lstStyle/>
          <a:p>
            <a:fld id="{73D0B5B1-A3B6-4843-A4E3-F79C4C876C0E}" type="slidenum">
              <a:rPr lang="en-US" smtClean="0"/>
              <a:t>‹#›</a:t>
            </a:fld>
            <a:endParaRPr lang="en-US"/>
          </a:p>
        </p:txBody>
      </p:sp>
    </p:spTree>
    <p:extLst>
      <p:ext uri="{BB962C8B-B14F-4D97-AF65-F5344CB8AC3E}">
        <p14:creationId xmlns:p14="http://schemas.microsoft.com/office/powerpoint/2010/main" val="110893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CA8BE-DC6C-1986-BFEC-CB4973B220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CA169D-8F56-CBB5-EF18-0373ED1972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8D3278B-BE42-26D1-4F8F-58C74C3D65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4AF620-840A-1DA1-2EFC-1A1909F4717B}"/>
              </a:ext>
            </a:extLst>
          </p:cNvPr>
          <p:cNvSpPr>
            <a:spLocks noGrp="1"/>
          </p:cNvSpPr>
          <p:nvPr>
            <p:ph type="dt" sz="half" idx="10"/>
          </p:nvPr>
        </p:nvSpPr>
        <p:spPr/>
        <p:txBody>
          <a:bodyPr/>
          <a:lstStyle/>
          <a:p>
            <a:fld id="{39E57EDD-6A7E-DA45-A15E-DF52F2068720}" type="datetimeFigureOut">
              <a:rPr lang="en-US" smtClean="0"/>
              <a:t>9/10/24</a:t>
            </a:fld>
            <a:endParaRPr lang="en-US"/>
          </a:p>
        </p:txBody>
      </p:sp>
      <p:sp>
        <p:nvSpPr>
          <p:cNvPr id="6" name="Footer Placeholder 5">
            <a:extLst>
              <a:ext uri="{FF2B5EF4-FFF2-40B4-BE49-F238E27FC236}">
                <a16:creationId xmlns:a16="http://schemas.microsoft.com/office/drawing/2014/main" id="{7541A5C9-F2A7-339D-9C0B-E3C1185D7F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B9821C-1FE9-0C18-2E63-4CFBF52F2AC3}"/>
              </a:ext>
            </a:extLst>
          </p:cNvPr>
          <p:cNvSpPr>
            <a:spLocks noGrp="1"/>
          </p:cNvSpPr>
          <p:nvPr>
            <p:ph type="sldNum" sz="quarter" idx="12"/>
          </p:nvPr>
        </p:nvSpPr>
        <p:spPr/>
        <p:txBody>
          <a:bodyPr/>
          <a:lstStyle/>
          <a:p>
            <a:fld id="{73D0B5B1-A3B6-4843-A4E3-F79C4C876C0E}" type="slidenum">
              <a:rPr lang="en-US" smtClean="0"/>
              <a:t>‹#›</a:t>
            </a:fld>
            <a:endParaRPr lang="en-US"/>
          </a:p>
        </p:txBody>
      </p:sp>
    </p:spTree>
    <p:extLst>
      <p:ext uri="{BB962C8B-B14F-4D97-AF65-F5344CB8AC3E}">
        <p14:creationId xmlns:p14="http://schemas.microsoft.com/office/powerpoint/2010/main" val="4159735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14DB9-6C46-9F5A-926F-ACE787A3365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60CED8C-1F1D-F0FE-0C0C-B5A8AF324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CF9C06-BFA0-1624-B0ED-59109B61A74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DEEE69-7F09-CDDE-25D7-E60DC2232A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8C2579-8ECA-82CF-CBE2-412C9D5E48A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DF3B35-D899-043F-B19A-FFCCC3A49DCC}"/>
              </a:ext>
            </a:extLst>
          </p:cNvPr>
          <p:cNvSpPr>
            <a:spLocks noGrp="1"/>
          </p:cNvSpPr>
          <p:nvPr>
            <p:ph type="dt" sz="half" idx="10"/>
          </p:nvPr>
        </p:nvSpPr>
        <p:spPr/>
        <p:txBody>
          <a:bodyPr/>
          <a:lstStyle/>
          <a:p>
            <a:fld id="{39E57EDD-6A7E-DA45-A15E-DF52F2068720}" type="datetimeFigureOut">
              <a:rPr lang="en-US" smtClean="0"/>
              <a:t>9/10/24</a:t>
            </a:fld>
            <a:endParaRPr lang="en-US"/>
          </a:p>
        </p:txBody>
      </p:sp>
      <p:sp>
        <p:nvSpPr>
          <p:cNvPr id="8" name="Footer Placeholder 7">
            <a:extLst>
              <a:ext uri="{FF2B5EF4-FFF2-40B4-BE49-F238E27FC236}">
                <a16:creationId xmlns:a16="http://schemas.microsoft.com/office/drawing/2014/main" id="{C414ECEB-3DB6-F9E6-C3CA-22A1DAAF14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5E2DCD-ACCB-AF71-4C12-0F0626C10315}"/>
              </a:ext>
            </a:extLst>
          </p:cNvPr>
          <p:cNvSpPr>
            <a:spLocks noGrp="1"/>
          </p:cNvSpPr>
          <p:nvPr>
            <p:ph type="sldNum" sz="quarter" idx="12"/>
          </p:nvPr>
        </p:nvSpPr>
        <p:spPr/>
        <p:txBody>
          <a:bodyPr/>
          <a:lstStyle/>
          <a:p>
            <a:fld id="{73D0B5B1-A3B6-4843-A4E3-F79C4C876C0E}" type="slidenum">
              <a:rPr lang="en-US" smtClean="0"/>
              <a:t>‹#›</a:t>
            </a:fld>
            <a:endParaRPr lang="en-US"/>
          </a:p>
        </p:txBody>
      </p:sp>
    </p:spTree>
    <p:extLst>
      <p:ext uri="{BB962C8B-B14F-4D97-AF65-F5344CB8AC3E}">
        <p14:creationId xmlns:p14="http://schemas.microsoft.com/office/powerpoint/2010/main" val="3935197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DABA3-C224-1407-C254-3A9CA314FFE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89F3672-BFF2-AC30-D45A-10242AC1B149}"/>
              </a:ext>
            </a:extLst>
          </p:cNvPr>
          <p:cNvSpPr>
            <a:spLocks noGrp="1"/>
          </p:cNvSpPr>
          <p:nvPr>
            <p:ph type="dt" sz="half" idx="10"/>
          </p:nvPr>
        </p:nvSpPr>
        <p:spPr/>
        <p:txBody>
          <a:bodyPr/>
          <a:lstStyle/>
          <a:p>
            <a:fld id="{39E57EDD-6A7E-DA45-A15E-DF52F2068720}" type="datetimeFigureOut">
              <a:rPr lang="en-US" smtClean="0"/>
              <a:t>9/10/24</a:t>
            </a:fld>
            <a:endParaRPr lang="en-US"/>
          </a:p>
        </p:txBody>
      </p:sp>
      <p:sp>
        <p:nvSpPr>
          <p:cNvPr id="4" name="Footer Placeholder 3">
            <a:extLst>
              <a:ext uri="{FF2B5EF4-FFF2-40B4-BE49-F238E27FC236}">
                <a16:creationId xmlns:a16="http://schemas.microsoft.com/office/drawing/2014/main" id="{892A34CC-D38B-F4DD-C2A5-483598D3657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23A601-3647-7041-13ED-58BD1AB6E400}"/>
              </a:ext>
            </a:extLst>
          </p:cNvPr>
          <p:cNvSpPr>
            <a:spLocks noGrp="1"/>
          </p:cNvSpPr>
          <p:nvPr>
            <p:ph type="sldNum" sz="quarter" idx="12"/>
          </p:nvPr>
        </p:nvSpPr>
        <p:spPr/>
        <p:txBody>
          <a:bodyPr/>
          <a:lstStyle/>
          <a:p>
            <a:fld id="{73D0B5B1-A3B6-4843-A4E3-F79C4C876C0E}" type="slidenum">
              <a:rPr lang="en-US" smtClean="0"/>
              <a:t>‹#›</a:t>
            </a:fld>
            <a:endParaRPr lang="en-US"/>
          </a:p>
        </p:txBody>
      </p:sp>
    </p:spTree>
    <p:extLst>
      <p:ext uri="{BB962C8B-B14F-4D97-AF65-F5344CB8AC3E}">
        <p14:creationId xmlns:p14="http://schemas.microsoft.com/office/powerpoint/2010/main" val="1655562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2FF3B3-F109-1D81-1534-8EC9DD05FD1D}"/>
              </a:ext>
            </a:extLst>
          </p:cNvPr>
          <p:cNvSpPr>
            <a:spLocks noGrp="1"/>
          </p:cNvSpPr>
          <p:nvPr>
            <p:ph type="dt" sz="half" idx="10"/>
          </p:nvPr>
        </p:nvSpPr>
        <p:spPr/>
        <p:txBody>
          <a:bodyPr/>
          <a:lstStyle/>
          <a:p>
            <a:fld id="{39E57EDD-6A7E-DA45-A15E-DF52F2068720}" type="datetimeFigureOut">
              <a:rPr lang="en-US" smtClean="0"/>
              <a:t>9/10/24</a:t>
            </a:fld>
            <a:endParaRPr lang="en-US"/>
          </a:p>
        </p:txBody>
      </p:sp>
      <p:sp>
        <p:nvSpPr>
          <p:cNvPr id="3" name="Footer Placeholder 2">
            <a:extLst>
              <a:ext uri="{FF2B5EF4-FFF2-40B4-BE49-F238E27FC236}">
                <a16:creationId xmlns:a16="http://schemas.microsoft.com/office/drawing/2014/main" id="{C9543870-D025-5859-B581-CF6A3F0FB73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044B318-1FA1-84D1-4779-F6C3ABC804F6}"/>
              </a:ext>
            </a:extLst>
          </p:cNvPr>
          <p:cNvSpPr>
            <a:spLocks noGrp="1"/>
          </p:cNvSpPr>
          <p:nvPr>
            <p:ph type="sldNum" sz="quarter" idx="12"/>
          </p:nvPr>
        </p:nvSpPr>
        <p:spPr/>
        <p:txBody>
          <a:bodyPr/>
          <a:lstStyle/>
          <a:p>
            <a:fld id="{73D0B5B1-A3B6-4843-A4E3-F79C4C876C0E}" type="slidenum">
              <a:rPr lang="en-US" smtClean="0"/>
              <a:t>‹#›</a:t>
            </a:fld>
            <a:endParaRPr lang="en-US"/>
          </a:p>
        </p:txBody>
      </p:sp>
    </p:spTree>
    <p:extLst>
      <p:ext uri="{BB962C8B-B14F-4D97-AF65-F5344CB8AC3E}">
        <p14:creationId xmlns:p14="http://schemas.microsoft.com/office/powerpoint/2010/main" val="2468668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6DD1F-8E8D-C930-AF96-1976F740EC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B81B5A-1E98-1715-504C-B495A5BD05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C105FC3-A4F8-FB0C-F843-787A44C458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527D1C-E327-0D9B-9AD4-709F6E0F535D}"/>
              </a:ext>
            </a:extLst>
          </p:cNvPr>
          <p:cNvSpPr>
            <a:spLocks noGrp="1"/>
          </p:cNvSpPr>
          <p:nvPr>
            <p:ph type="dt" sz="half" idx="10"/>
          </p:nvPr>
        </p:nvSpPr>
        <p:spPr/>
        <p:txBody>
          <a:bodyPr/>
          <a:lstStyle/>
          <a:p>
            <a:fld id="{39E57EDD-6A7E-DA45-A15E-DF52F2068720}" type="datetimeFigureOut">
              <a:rPr lang="en-US" smtClean="0"/>
              <a:t>9/10/24</a:t>
            </a:fld>
            <a:endParaRPr lang="en-US"/>
          </a:p>
        </p:txBody>
      </p:sp>
      <p:sp>
        <p:nvSpPr>
          <p:cNvPr id="6" name="Footer Placeholder 5">
            <a:extLst>
              <a:ext uri="{FF2B5EF4-FFF2-40B4-BE49-F238E27FC236}">
                <a16:creationId xmlns:a16="http://schemas.microsoft.com/office/drawing/2014/main" id="{0394D3D1-1FC7-CAED-61EF-B8D5F081C5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EB5095-3CC2-27AF-CF42-FE7DA6E62876}"/>
              </a:ext>
            </a:extLst>
          </p:cNvPr>
          <p:cNvSpPr>
            <a:spLocks noGrp="1"/>
          </p:cNvSpPr>
          <p:nvPr>
            <p:ph type="sldNum" sz="quarter" idx="12"/>
          </p:nvPr>
        </p:nvSpPr>
        <p:spPr/>
        <p:txBody>
          <a:bodyPr/>
          <a:lstStyle/>
          <a:p>
            <a:fld id="{73D0B5B1-A3B6-4843-A4E3-F79C4C876C0E}" type="slidenum">
              <a:rPr lang="en-US" smtClean="0"/>
              <a:t>‹#›</a:t>
            </a:fld>
            <a:endParaRPr lang="en-US"/>
          </a:p>
        </p:txBody>
      </p:sp>
    </p:spTree>
    <p:extLst>
      <p:ext uri="{BB962C8B-B14F-4D97-AF65-F5344CB8AC3E}">
        <p14:creationId xmlns:p14="http://schemas.microsoft.com/office/powerpoint/2010/main" val="1688716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14F58-7DC8-FF3A-5DBF-6C9C6DCE9B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D756914-3CEF-BDA1-26EE-F1EEBDCA6C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D0E3A34-C520-D415-76D5-923F165F22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700C0-763B-C13D-8994-A198C14598D6}"/>
              </a:ext>
            </a:extLst>
          </p:cNvPr>
          <p:cNvSpPr>
            <a:spLocks noGrp="1"/>
          </p:cNvSpPr>
          <p:nvPr>
            <p:ph type="dt" sz="half" idx="10"/>
          </p:nvPr>
        </p:nvSpPr>
        <p:spPr/>
        <p:txBody>
          <a:bodyPr/>
          <a:lstStyle/>
          <a:p>
            <a:fld id="{39E57EDD-6A7E-DA45-A15E-DF52F2068720}" type="datetimeFigureOut">
              <a:rPr lang="en-US" smtClean="0"/>
              <a:t>9/10/24</a:t>
            </a:fld>
            <a:endParaRPr lang="en-US"/>
          </a:p>
        </p:txBody>
      </p:sp>
      <p:sp>
        <p:nvSpPr>
          <p:cNvPr id="6" name="Footer Placeholder 5">
            <a:extLst>
              <a:ext uri="{FF2B5EF4-FFF2-40B4-BE49-F238E27FC236}">
                <a16:creationId xmlns:a16="http://schemas.microsoft.com/office/drawing/2014/main" id="{B6755667-1214-AD2E-24D0-A034176A04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00FD85-8CAE-E973-223C-000B29153023}"/>
              </a:ext>
            </a:extLst>
          </p:cNvPr>
          <p:cNvSpPr>
            <a:spLocks noGrp="1"/>
          </p:cNvSpPr>
          <p:nvPr>
            <p:ph type="sldNum" sz="quarter" idx="12"/>
          </p:nvPr>
        </p:nvSpPr>
        <p:spPr/>
        <p:txBody>
          <a:bodyPr/>
          <a:lstStyle/>
          <a:p>
            <a:fld id="{73D0B5B1-A3B6-4843-A4E3-F79C4C876C0E}" type="slidenum">
              <a:rPr lang="en-US" smtClean="0"/>
              <a:t>‹#›</a:t>
            </a:fld>
            <a:endParaRPr lang="en-US"/>
          </a:p>
        </p:txBody>
      </p:sp>
    </p:spTree>
    <p:extLst>
      <p:ext uri="{BB962C8B-B14F-4D97-AF65-F5344CB8AC3E}">
        <p14:creationId xmlns:p14="http://schemas.microsoft.com/office/powerpoint/2010/main" val="558897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B6A1B8-76BB-62B7-D7C5-DA4D4BF0E3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4CC3713-ACFC-BC4C-DB4D-036DDFFEAD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421FC6-80AB-5743-0033-088BA312AE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E57EDD-6A7E-DA45-A15E-DF52F2068720}" type="datetimeFigureOut">
              <a:rPr lang="en-US" smtClean="0"/>
              <a:t>9/10/24</a:t>
            </a:fld>
            <a:endParaRPr lang="en-US"/>
          </a:p>
        </p:txBody>
      </p:sp>
      <p:sp>
        <p:nvSpPr>
          <p:cNvPr id="5" name="Footer Placeholder 4">
            <a:extLst>
              <a:ext uri="{FF2B5EF4-FFF2-40B4-BE49-F238E27FC236}">
                <a16:creationId xmlns:a16="http://schemas.microsoft.com/office/drawing/2014/main" id="{867C95AB-BB3E-BE85-B75D-E6DF725452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4E5CF6D-7ABE-930B-80FD-D7F8D60CD8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D0B5B1-A3B6-4843-A4E3-F79C4C876C0E}" type="slidenum">
              <a:rPr lang="en-US" smtClean="0"/>
              <a:t>‹#›</a:t>
            </a:fld>
            <a:endParaRPr lang="en-US"/>
          </a:p>
        </p:txBody>
      </p:sp>
    </p:spTree>
    <p:extLst>
      <p:ext uri="{BB962C8B-B14F-4D97-AF65-F5344CB8AC3E}">
        <p14:creationId xmlns:p14="http://schemas.microsoft.com/office/powerpoint/2010/main" val="10062934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jpg"/><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microsoft.com/office/2007/relationships/hdphoto" Target="../media/hdphoto1.wdp"/><Relationship Id="rId7" Type="http://schemas.openxmlformats.org/officeDocument/2006/relationships/diagramLayout" Target="../diagrams/layout6.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Data" Target="../diagrams/data6.xml"/><Relationship Id="rId5" Type="http://schemas.openxmlformats.org/officeDocument/2006/relationships/image" Target="../media/image15.svg"/><Relationship Id="rId10" Type="http://schemas.microsoft.com/office/2007/relationships/diagramDrawing" Target="../diagrams/drawing6.xml"/><Relationship Id="rId4" Type="http://schemas.openxmlformats.org/officeDocument/2006/relationships/image" Target="../media/image14.png"/><Relationship Id="rId9" Type="http://schemas.openxmlformats.org/officeDocument/2006/relationships/diagramColors" Target="../diagrams/colors6.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gif"/><Relationship Id="rId1" Type="http://schemas.openxmlformats.org/officeDocument/2006/relationships/slideLayout" Target="../slideLayouts/slideLayout1.xml"/><Relationship Id="rId6" Type="http://schemas.openxmlformats.org/officeDocument/2006/relationships/image" Target="../media/image18.svg"/><Relationship Id="rId5" Type="http://schemas.openxmlformats.org/officeDocument/2006/relationships/image" Target="../media/image17.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16.gif"/><Relationship Id="rId7" Type="http://schemas.openxmlformats.org/officeDocument/2006/relationships/hyperlink" Target="https://pixabay.com/en/thank-you-letters-140227/"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32.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3.jpeg"/></Relationships>
</file>

<file path=ppt/slides/_rels/slide17.xml.rels><?xml version="1.0" encoding="UTF-8" standalone="yes"?>
<Relationships xmlns="http://schemas.openxmlformats.org/package/2006/relationships"><Relationship Id="rId3" Type="http://schemas.openxmlformats.org/officeDocument/2006/relationships/image" Target="../media/image16.gif"/><Relationship Id="rId7" Type="http://schemas.openxmlformats.org/officeDocument/2006/relationships/hyperlink" Target="https://pixabay.com/en/thank-you-letters-140227/"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32.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4.jpe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5.jpe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microsoft.com/office/2007/relationships/hdphoto" Target="../media/hdphoto4.wdp"/><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8.jpe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9.jpe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0.jpe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41.jpe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42.jpe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3.jpe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4.jpe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5.jpe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6.jpe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7.jpe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8.jpe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9.jpe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16.gif"/><Relationship Id="rId7" Type="http://schemas.openxmlformats.org/officeDocument/2006/relationships/hyperlink" Target="https://pixabay.com/en/thank-you-letters-140227/"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32.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53.jpe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1.wdp"/><Relationship Id="rId7" Type="http://schemas.openxmlformats.org/officeDocument/2006/relationships/image" Target="../media/image11.sv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55.jpe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57.jpe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59.jpe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60.jpe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63.jpe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64.jpeg"/></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microsoft.com/office/2007/relationships/hdphoto" Target="../media/hdphoto1.wdp"/><Relationship Id="rId7" Type="http://schemas.openxmlformats.org/officeDocument/2006/relationships/diagramLayout" Target="../diagrams/layout1.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Data" Target="../diagrams/data1.xml"/><Relationship Id="rId5" Type="http://schemas.openxmlformats.org/officeDocument/2006/relationships/image" Target="../media/image15.svg"/><Relationship Id="rId10" Type="http://schemas.microsoft.com/office/2007/relationships/diagramDrawing" Target="../diagrams/drawing1.xml"/><Relationship Id="rId4" Type="http://schemas.openxmlformats.org/officeDocument/2006/relationships/image" Target="../media/image14.png"/><Relationship Id="rId9" Type="http://schemas.openxmlformats.org/officeDocument/2006/relationships/diagramColors" Target="../diagrams/colors1.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69.jpe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70.jpe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71.jpeg"/></Relationships>
</file>

<file path=ppt/slides/_rels/slide57.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73.jpg"/></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microsoft.com/office/2007/relationships/hdphoto" Target="../media/hdphoto1.wdp"/><Relationship Id="rId7" Type="http://schemas.openxmlformats.org/officeDocument/2006/relationships/diagramLayout" Target="../diagrams/layout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Data" Target="../diagrams/data2.xml"/><Relationship Id="rId5" Type="http://schemas.openxmlformats.org/officeDocument/2006/relationships/image" Target="../media/image15.svg"/><Relationship Id="rId10" Type="http://schemas.microsoft.com/office/2007/relationships/diagramDrawing" Target="../diagrams/drawing2.xml"/><Relationship Id="rId4" Type="http://schemas.openxmlformats.org/officeDocument/2006/relationships/image" Target="../media/image14.png"/><Relationship Id="rId9" Type="http://schemas.openxmlformats.org/officeDocument/2006/relationships/diagramColors" Target="../diagrams/colors2.xml"/></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microsoft.com/office/2007/relationships/hdphoto" Target="../media/hdphoto1.wdp"/><Relationship Id="rId7" Type="http://schemas.openxmlformats.org/officeDocument/2006/relationships/diagramLayout" Target="../diagrams/layout3.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Data" Target="../diagrams/data3.xml"/><Relationship Id="rId5" Type="http://schemas.openxmlformats.org/officeDocument/2006/relationships/image" Target="../media/image15.svg"/><Relationship Id="rId10" Type="http://schemas.microsoft.com/office/2007/relationships/diagramDrawing" Target="../diagrams/drawing3.xml"/><Relationship Id="rId4" Type="http://schemas.openxmlformats.org/officeDocument/2006/relationships/image" Target="../media/image14.png"/><Relationship Id="rId9" Type="http://schemas.openxmlformats.org/officeDocument/2006/relationships/diagramColors" Target="../diagrams/colors3.xml"/></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microsoft.com/office/2007/relationships/hdphoto" Target="../media/hdphoto1.wdp"/><Relationship Id="rId7" Type="http://schemas.openxmlformats.org/officeDocument/2006/relationships/diagramLayout" Target="../diagrams/layout4.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Data" Target="../diagrams/data4.xml"/><Relationship Id="rId5" Type="http://schemas.openxmlformats.org/officeDocument/2006/relationships/image" Target="../media/image15.svg"/><Relationship Id="rId10" Type="http://schemas.microsoft.com/office/2007/relationships/diagramDrawing" Target="../diagrams/drawing4.xml"/><Relationship Id="rId4" Type="http://schemas.openxmlformats.org/officeDocument/2006/relationships/image" Target="../media/image14.png"/><Relationship Id="rId9" Type="http://schemas.openxmlformats.org/officeDocument/2006/relationships/diagramColors" Target="../diagrams/colors4.xml"/></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microsoft.com/office/2007/relationships/hdphoto" Target="../media/hdphoto1.wdp"/><Relationship Id="rId7" Type="http://schemas.openxmlformats.org/officeDocument/2006/relationships/diagramLayout" Target="../diagrams/layout5.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Data" Target="../diagrams/data5.xml"/><Relationship Id="rId5" Type="http://schemas.openxmlformats.org/officeDocument/2006/relationships/image" Target="../media/image15.svg"/><Relationship Id="rId10" Type="http://schemas.microsoft.com/office/2007/relationships/diagramDrawing" Target="../diagrams/drawing5.xml"/><Relationship Id="rId4" Type="http://schemas.openxmlformats.org/officeDocument/2006/relationships/image" Target="../media/image14.png"/><Relationship Id="rId9" Type="http://schemas.openxmlformats.org/officeDocument/2006/relationships/diagramColors" Target="../diagrams/colors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Bright green doodle background">
            <a:extLst>
              <a:ext uri="{FF2B5EF4-FFF2-40B4-BE49-F238E27FC236}">
                <a16:creationId xmlns:a16="http://schemas.microsoft.com/office/drawing/2014/main" id="{D4210A1B-D577-D9CE-3D18-91DB68B090DB}"/>
              </a:ext>
            </a:extLst>
          </p:cNvPr>
          <p:cNvPicPr>
            <a:picLocks noChangeAspect="1"/>
          </p:cNvPicPr>
          <p:nvPr/>
        </p:nvPicPr>
        <p:blipFill rotWithShape="1">
          <a:blip r:embed="rId3"/>
          <a:srcRect l="12465" r="25735"/>
          <a:stretch/>
        </p:blipFill>
        <p:spPr>
          <a:xfrm>
            <a:off x="20" y="975"/>
            <a:ext cx="7534631" cy="6858000"/>
          </a:xfrm>
          <a:prstGeom prst="rect">
            <a:avLst/>
          </a:prstGeom>
        </p:spPr>
      </p:pic>
      <p:sp>
        <p:nvSpPr>
          <p:cNvPr id="2" name="Title 1">
            <a:extLst>
              <a:ext uri="{FF2B5EF4-FFF2-40B4-BE49-F238E27FC236}">
                <a16:creationId xmlns:a16="http://schemas.microsoft.com/office/drawing/2014/main" id="{193966E7-9E00-AE5F-7EEB-15E523A522AA}"/>
              </a:ext>
            </a:extLst>
          </p:cNvPr>
          <p:cNvSpPr>
            <a:spLocks noGrp="1"/>
          </p:cNvSpPr>
          <p:nvPr>
            <p:ph type="title"/>
          </p:nvPr>
        </p:nvSpPr>
        <p:spPr>
          <a:xfrm>
            <a:off x="853439" y="1475234"/>
            <a:ext cx="3304224" cy="2901694"/>
          </a:xfrm>
        </p:spPr>
        <p:txBody>
          <a:bodyPr vert="horz" lIns="91440" tIns="45720" rIns="91440" bIns="45720" rtlCol="0" anchor="b">
            <a:noAutofit/>
          </a:bodyPr>
          <a:lstStyle/>
          <a:p>
            <a:pPr algn="r"/>
            <a:r>
              <a:rPr lang="en-US" sz="6000" b="1" spc="200" dirty="0">
                <a:solidFill>
                  <a:srgbClr val="FFFFFF"/>
                </a:solidFill>
                <a:latin typeface="Dreaming Outloud Pro" panose="03050502040302030504" pitchFamily="66" charset="77"/>
                <a:cs typeface="Dreaming Outloud Pro" panose="03050502040302030504" pitchFamily="66" charset="77"/>
              </a:rPr>
              <a:t>The </a:t>
            </a:r>
            <a:br>
              <a:rPr lang="en-US" sz="6000" b="1" spc="200" dirty="0">
                <a:solidFill>
                  <a:srgbClr val="FFFFFF"/>
                </a:solidFill>
                <a:latin typeface="Dreaming Outloud Pro" panose="03050502040302030504" pitchFamily="66" charset="77"/>
                <a:cs typeface="Dreaming Outloud Pro" panose="03050502040302030504" pitchFamily="66" charset="77"/>
              </a:rPr>
            </a:br>
            <a:r>
              <a:rPr lang="en-US" sz="6000" b="1" spc="200" dirty="0">
                <a:solidFill>
                  <a:srgbClr val="FFFFFF"/>
                </a:solidFill>
                <a:latin typeface="Dreaming Outloud Pro" panose="03050502040302030504" pitchFamily="66" charset="77"/>
                <a:cs typeface="Dreaming Outloud Pro" panose="03050502040302030504" pitchFamily="66" charset="77"/>
              </a:rPr>
              <a:t>Curious </a:t>
            </a:r>
            <a:br>
              <a:rPr lang="en-US" sz="6000" b="1" spc="200" dirty="0">
                <a:solidFill>
                  <a:srgbClr val="FFFFFF"/>
                </a:solidFill>
                <a:latin typeface="Dreaming Outloud Pro" panose="03050502040302030504" pitchFamily="66" charset="77"/>
                <a:cs typeface="Dreaming Outloud Pro" panose="03050502040302030504" pitchFamily="66" charset="77"/>
              </a:rPr>
            </a:br>
            <a:r>
              <a:rPr lang="en-US" sz="6000" b="1" spc="200" dirty="0" err="1">
                <a:solidFill>
                  <a:srgbClr val="FFFFFF"/>
                </a:solidFill>
                <a:latin typeface="Dreaming Outloud Pro" panose="03050502040302030504" pitchFamily="66" charset="77"/>
                <a:cs typeface="Dreaming Outloud Pro" panose="03050502040302030504" pitchFamily="66" charset="77"/>
              </a:rPr>
              <a:t>maggie</a:t>
            </a:r>
            <a:endParaRPr lang="en-US" sz="6000" b="1" spc="200" dirty="0">
              <a:solidFill>
                <a:srgbClr val="FFFFFF"/>
              </a:solidFill>
              <a:latin typeface="Dreaming Outloud Pro" panose="03050502040302030504" pitchFamily="66" charset="77"/>
              <a:cs typeface="Dreaming Outloud Pro" panose="03050502040302030504" pitchFamily="66" charset="77"/>
            </a:endParaRPr>
          </a:p>
        </p:txBody>
      </p:sp>
      <p:pic>
        <p:nvPicPr>
          <p:cNvPr id="4" name="Picture 3">
            <a:extLst>
              <a:ext uri="{FF2B5EF4-FFF2-40B4-BE49-F238E27FC236}">
                <a16:creationId xmlns:a16="http://schemas.microsoft.com/office/drawing/2014/main" id="{7069FF25-3D06-364F-6F47-1BF13B81A94D}"/>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28379" r="29686" b="-1"/>
          <a:stretch/>
        </p:blipFill>
        <p:spPr>
          <a:xfrm>
            <a:off x="8570145" y="2127512"/>
            <a:ext cx="3055214" cy="4498831"/>
          </a:xfrm>
          <a:prstGeom prst="rect">
            <a:avLst/>
          </a:prstGeom>
          <a:noFill/>
        </p:spPr>
      </p:pic>
      <p:pic>
        <p:nvPicPr>
          <p:cNvPr id="65" name="Picture 64" descr="Empty speech bubbles">
            <a:extLst>
              <a:ext uri="{FF2B5EF4-FFF2-40B4-BE49-F238E27FC236}">
                <a16:creationId xmlns:a16="http://schemas.microsoft.com/office/drawing/2014/main" id="{45E0D08E-C1E7-9D05-B7C9-873DE373EBD4}"/>
              </a:ext>
            </a:extLst>
          </p:cNvPr>
          <p:cNvPicPr>
            <a:picLocks noChangeAspect="1"/>
          </p:cNvPicPr>
          <p:nvPr/>
        </p:nvPicPr>
        <p:blipFill>
          <a:blip r:embed="rId6"/>
          <a:stretch>
            <a:fillRect/>
          </a:stretch>
        </p:blipFill>
        <p:spPr>
          <a:xfrm>
            <a:off x="8806333" y="25766"/>
            <a:ext cx="3641583" cy="2425352"/>
          </a:xfrm>
          <a:prstGeom prst="rect">
            <a:avLst/>
          </a:prstGeom>
        </p:spPr>
      </p:pic>
    </p:spTree>
    <p:extLst>
      <p:ext uri="{BB962C8B-B14F-4D97-AF65-F5344CB8AC3E}">
        <p14:creationId xmlns:p14="http://schemas.microsoft.com/office/powerpoint/2010/main" val="1128908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drawing of a cat&#10;&#10;Description automatically generated">
            <a:extLst>
              <a:ext uri="{FF2B5EF4-FFF2-40B4-BE49-F238E27FC236}">
                <a16:creationId xmlns:a16="http://schemas.microsoft.com/office/drawing/2014/main" id="{D5F7F2D3-6E8B-46DB-A1E1-4FA5734FFE49}"/>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l="30272" t="6539" r="30123" b="6591"/>
          <a:stretch/>
        </p:blipFill>
        <p:spPr>
          <a:xfrm>
            <a:off x="6960995" y="1036607"/>
            <a:ext cx="3531080" cy="4784785"/>
          </a:xfrm>
          <a:prstGeom prst="rect">
            <a:avLst/>
          </a:prstGeom>
          <a:noFill/>
          <a:ln>
            <a:noFill/>
          </a:ln>
        </p:spPr>
      </p:pic>
      <p:sp>
        <p:nvSpPr>
          <p:cNvPr id="13" name="TextBox 12">
            <a:extLst>
              <a:ext uri="{FF2B5EF4-FFF2-40B4-BE49-F238E27FC236}">
                <a16:creationId xmlns:a16="http://schemas.microsoft.com/office/drawing/2014/main" id="{A8E5191F-17B2-494A-BEE7-72E7AEFE6756}"/>
              </a:ext>
            </a:extLst>
          </p:cNvPr>
          <p:cNvSpPr txBox="1"/>
          <p:nvPr/>
        </p:nvSpPr>
        <p:spPr>
          <a:xfrm>
            <a:off x="1572156" y="1036607"/>
            <a:ext cx="3955808" cy="461665"/>
          </a:xfrm>
          <a:prstGeom prst="rect">
            <a:avLst/>
          </a:prstGeom>
          <a:noFill/>
        </p:spPr>
        <p:txBody>
          <a:bodyPr wrap="square" rtlCol="0">
            <a:spAutoFit/>
          </a:bodyPr>
          <a:lstStyle/>
          <a:p>
            <a:endParaRPr lang="en-US" sz="2400" dirty="0"/>
          </a:p>
        </p:txBody>
      </p:sp>
      <p:pic>
        <p:nvPicPr>
          <p:cNvPr id="4" name="Graphic 3" descr="Badge Question Mark outline">
            <a:extLst>
              <a:ext uri="{FF2B5EF4-FFF2-40B4-BE49-F238E27FC236}">
                <a16:creationId xmlns:a16="http://schemas.microsoft.com/office/drawing/2014/main" id="{EB1CC39B-A9F0-1C4A-B1E9-20ED5D300CD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05444" y="583872"/>
            <a:ext cx="914400" cy="914400"/>
          </a:xfrm>
          <a:prstGeom prst="rect">
            <a:avLst/>
          </a:prstGeom>
        </p:spPr>
      </p:pic>
      <p:graphicFrame>
        <p:nvGraphicFramePr>
          <p:cNvPr id="15" name="TextBox 5">
            <a:extLst>
              <a:ext uri="{FF2B5EF4-FFF2-40B4-BE49-F238E27FC236}">
                <a16:creationId xmlns:a16="http://schemas.microsoft.com/office/drawing/2014/main" id="{E459B062-E8B7-4FE7-B393-8E91526DE95B}"/>
              </a:ext>
            </a:extLst>
          </p:cNvPr>
          <p:cNvGraphicFramePr/>
          <p:nvPr/>
        </p:nvGraphicFramePr>
        <p:xfrm>
          <a:off x="1195702" y="1036607"/>
          <a:ext cx="5302778" cy="407726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76988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192000" cy="6858000"/>
          </a:xfrm>
          <a:prstGeom prst="rect">
            <a:avLst/>
          </a:prstGeom>
        </p:spPr>
      </p:pic>
      <p:sp>
        <p:nvSpPr>
          <p:cNvPr id="2" name="TextBox 1">
            <a:extLst>
              <a:ext uri="{FF2B5EF4-FFF2-40B4-BE49-F238E27FC236}">
                <a16:creationId xmlns:a16="http://schemas.microsoft.com/office/drawing/2014/main" id="{E49F357C-0665-4FA2-BABF-7DA019F9DEAC}"/>
              </a:ext>
            </a:extLst>
          </p:cNvPr>
          <p:cNvSpPr txBox="1"/>
          <p:nvPr/>
        </p:nvSpPr>
        <p:spPr>
          <a:xfrm>
            <a:off x="2190992" y="1036607"/>
            <a:ext cx="3905008"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prstClr val="white"/>
                </a:solidFill>
                <a:latin typeface="Calibri" panose="020F0502020204030204"/>
              </a:rPr>
              <a:t>Wow, Maggie has learned lots of English because of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1" dirty="0">
              <a:solidFill>
                <a:prstClr val="white"/>
              </a:solidFill>
              <a:latin typeface="Calibri" panose="020F0502020204030204"/>
            </a:endParaRPr>
          </a:p>
          <a:p>
            <a:pPr>
              <a:defRPr/>
            </a:pPr>
            <a:r>
              <a:rPr lang="en-US" sz="2400" b="1" dirty="0">
                <a:solidFill>
                  <a:prstClr val="white"/>
                </a:solidFill>
              </a:rPr>
              <a:t>Thanks for helping Maggie!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prstClr val="white"/>
                </a:solidFill>
                <a:latin typeface="Calibri" panose="020F0502020204030204"/>
              </a:rPr>
              <a:t> </a:t>
            </a:r>
            <a:endPar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Picture 4" descr="A drawing of a cat&#10;&#10;Description automatically generated">
            <a:extLst>
              <a:ext uri="{FF2B5EF4-FFF2-40B4-BE49-F238E27FC236}">
                <a16:creationId xmlns:a16="http://schemas.microsoft.com/office/drawing/2014/main" id="{CB95F615-415F-CB44-A118-C9A9EAF6CAF4}"/>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rot="318343">
            <a:off x="6960995" y="1036607"/>
            <a:ext cx="3531080" cy="4784785"/>
          </a:xfrm>
          <a:prstGeom prst="rect">
            <a:avLst/>
          </a:prstGeom>
          <a:noFill/>
          <a:ln>
            <a:noFill/>
          </a:ln>
        </p:spPr>
      </p:pic>
      <p:pic>
        <p:nvPicPr>
          <p:cNvPr id="8" name="Graphic 7" descr="Thumbs up sign with solid fill">
            <a:extLst>
              <a:ext uri="{FF2B5EF4-FFF2-40B4-BE49-F238E27FC236}">
                <a16:creationId xmlns:a16="http://schemas.microsoft.com/office/drawing/2014/main" id="{D975C71B-6D54-9746-9DD7-A55B003D97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0555348">
            <a:off x="1486265" y="540697"/>
            <a:ext cx="685800" cy="685800"/>
          </a:xfrm>
          <a:prstGeom prst="rect">
            <a:avLst/>
          </a:prstGeom>
        </p:spPr>
      </p:pic>
    </p:spTree>
    <p:extLst>
      <p:ext uri="{BB962C8B-B14F-4D97-AF65-F5344CB8AC3E}">
        <p14:creationId xmlns:p14="http://schemas.microsoft.com/office/powerpoint/2010/main" val="1777620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8DF8AE6E-38CD-4B2A-8E02-F099DD30E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126" y="629042"/>
            <a:ext cx="1217216" cy="85953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Graphic 9" descr="Playground outline">
            <a:extLst>
              <a:ext uri="{FF2B5EF4-FFF2-40B4-BE49-F238E27FC236}">
                <a16:creationId xmlns:a16="http://schemas.microsoft.com/office/drawing/2014/main" id="{6BB2B237-DCE3-D930-9C8F-706AC4D001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5653" y="742789"/>
            <a:ext cx="632042" cy="632042"/>
          </a:xfrm>
          <a:prstGeom prst="rect">
            <a:avLst/>
          </a:prstGeom>
        </p:spPr>
      </p:pic>
      <p:sp>
        <p:nvSpPr>
          <p:cNvPr id="78" name="Right Triangle 77">
            <a:extLst>
              <a:ext uri="{FF2B5EF4-FFF2-40B4-BE49-F238E27FC236}">
                <a16:creationId xmlns:a16="http://schemas.microsoft.com/office/drawing/2014/main" id="{23293907-0F26-4752-BCD0-3AC2C5026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3683" y="635538"/>
            <a:ext cx="680408" cy="849747"/>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4CA07809-FD84-4293-BEDA-C920BB2A1F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6352" y="8853"/>
            <a:ext cx="1576152" cy="14793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Graphic 3" descr="Deciduous tree outline">
            <a:extLst>
              <a:ext uri="{FF2B5EF4-FFF2-40B4-BE49-F238E27FC236}">
                <a16:creationId xmlns:a16="http://schemas.microsoft.com/office/drawing/2014/main" id="{DB0773C1-19C1-38D1-69F6-820AAB887D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82013" y="186246"/>
            <a:ext cx="1130087" cy="1130087"/>
          </a:xfrm>
          <a:prstGeom prst="rect">
            <a:avLst/>
          </a:prstGeom>
        </p:spPr>
      </p:pic>
      <p:sp>
        <p:nvSpPr>
          <p:cNvPr id="82" name="Right Triangle 81">
            <a:extLst>
              <a:ext uri="{FF2B5EF4-FFF2-40B4-BE49-F238E27FC236}">
                <a16:creationId xmlns:a16="http://schemas.microsoft.com/office/drawing/2014/main" id="{A06D4B98-7FBD-4771-9C71-AE026D670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3630" y="-1"/>
            <a:ext cx="1092260" cy="1479367"/>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1E32D174-F8A9-4FF0-8888-1B4F5E1849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4070" y="621519"/>
            <a:ext cx="4032504" cy="220370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769201C5-687E-46FB-BA72-23BA40BFE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107" y="2848090"/>
            <a:ext cx="2339075" cy="341607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Freeform: Shape 87">
            <a:extLst>
              <a:ext uri="{FF2B5EF4-FFF2-40B4-BE49-F238E27FC236}">
                <a16:creationId xmlns:a16="http://schemas.microsoft.com/office/drawing/2014/main" id="{339141A8-FDFD-4ABE-A499-72C9669F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14143" y="991883"/>
            <a:ext cx="1371600" cy="2356777"/>
          </a:xfrm>
          <a:custGeom>
            <a:avLst/>
            <a:gdLst>
              <a:gd name="connsiteX0" fmla="*/ 0 w 1371600"/>
              <a:gd name="connsiteY0" fmla="*/ 0 h 2356777"/>
              <a:gd name="connsiteX1" fmla="*/ 0 w 1371600"/>
              <a:gd name="connsiteY1" fmla="*/ 1216152 h 2356777"/>
              <a:gd name="connsiteX2" fmla="*/ 4495 w 1371600"/>
              <a:gd name="connsiteY2" fmla="*/ 1216152 h 2356777"/>
              <a:gd name="connsiteX3" fmla="*/ 4495 w 1371600"/>
              <a:gd name="connsiteY3" fmla="*/ 2356777 h 2356777"/>
              <a:gd name="connsiteX4" fmla="*/ 1367105 w 1371600"/>
              <a:gd name="connsiteY4" fmla="*/ 2356777 h 2356777"/>
              <a:gd name="connsiteX5" fmla="*/ 1367105 w 1371600"/>
              <a:gd name="connsiteY5" fmla="*/ 1216152 h 2356777"/>
              <a:gd name="connsiteX6" fmla="*/ 1371600 w 1371600"/>
              <a:gd name="connsiteY6" fmla="*/ 1216152 h 2356777"/>
              <a:gd name="connsiteX7" fmla="*/ 1367105 w 1371600"/>
              <a:gd name="connsiteY7" fmla="*/ 1212166 h 2356777"/>
              <a:gd name="connsiteX8" fmla="*/ 1367105 w 1371600"/>
              <a:gd name="connsiteY8" fmla="*/ 1210176 h 2356777"/>
              <a:gd name="connsiteX9" fmla="*/ 1364860 w 1371600"/>
              <a:gd name="connsiteY9" fmla="*/ 1210176 h 235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1600" h="2356777">
                <a:moveTo>
                  <a:pt x="0" y="0"/>
                </a:moveTo>
                <a:lnTo>
                  <a:pt x="0" y="1216152"/>
                </a:lnTo>
                <a:lnTo>
                  <a:pt x="4495" y="1216152"/>
                </a:lnTo>
                <a:lnTo>
                  <a:pt x="4495" y="2356777"/>
                </a:lnTo>
                <a:lnTo>
                  <a:pt x="1367105" y="2356777"/>
                </a:lnTo>
                <a:lnTo>
                  <a:pt x="1367105" y="1216152"/>
                </a:lnTo>
                <a:lnTo>
                  <a:pt x="1371600" y="1216152"/>
                </a:lnTo>
                <a:lnTo>
                  <a:pt x="1367105" y="1212166"/>
                </a:lnTo>
                <a:lnTo>
                  <a:pt x="1367105" y="1210176"/>
                </a:lnTo>
                <a:lnTo>
                  <a:pt x="1364860" y="1210176"/>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8A439E11-755A-4258-859D-56A6B6AFC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78372" y="1485831"/>
            <a:ext cx="1990938" cy="1371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Graphic 1" descr="Lamp outline">
            <a:extLst>
              <a:ext uri="{FF2B5EF4-FFF2-40B4-BE49-F238E27FC236}">
                <a16:creationId xmlns:a16="http://schemas.microsoft.com/office/drawing/2014/main" id="{E6EC560C-14A8-0C12-9DF4-69AEA34AED5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16115" y="1632106"/>
            <a:ext cx="1069397" cy="1069397"/>
          </a:xfrm>
          <a:prstGeom prst="rect">
            <a:avLst/>
          </a:prstGeom>
        </p:spPr>
      </p:pic>
      <p:sp>
        <p:nvSpPr>
          <p:cNvPr id="92" name="Right Triangle 91">
            <a:extLst>
              <a:ext uri="{FF2B5EF4-FFF2-40B4-BE49-F238E27FC236}">
                <a16:creationId xmlns:a16="http://schemas.microsoft.com/office/drawing/2014/main" id="{E916EF49-F958-4F28-A999-F8FA8D09A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06828" y="2437565"/>
            <a:ext cx="325600" cy="406635"/>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Graphic 5" descr="Couch outline">
            <a:extLst>
              <a:ext uri="{FF2B5EF4-FFF2-40B4-BE49-F238E27FC236}">
                <a16:creationId xmlns:a16="http://schemas.microsoft.com/office/drawing/2014/main" id="{17967A44-6F6C-1A22-56FE-8237653E6B3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42647" y="793531"/>
            <a:ext cx="1881430" cy="1881430"/>
          </a:xfrm>
          <a:prstGeom prst="rect">
            <a:avLst/>
          </a:prstGeom>
        </p:spPr>
      </p:pic>
      <p:sp>
        <p:nvSpPr>
          <p:cNvPr id="94" name="Right Triangle 93">
            <a:extLst>
              <a:ext uri="{FF2B5EF4-FFF2-40B4-BE49-F238E27FC236}">
                <a16:creationId xmlns:a16="http://schemas.microsoft.com/office/drawing/2014/main" id="{A7665D74-DFEA-412C-928C-F090E6708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583914" y="3243055"/>
            <a:ext cx="1881096" cy="1092260"/>
          </a:xfrm>
          <a:prstGeom prst="r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3E84BD56-679D-4E0C-9C9B-D694ABF07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72567" y="2843319"/>
            <a:ext cx="3474720" cy="188366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ight Triangle 97">
            <a:extLst>
              <a:ext uri="{FF2B5EF4-FFF2-40B4-BE49-F238E27FC236}">
                <a16:creationId xmlns:a16="http://schemas.microsoft.com/office/drawing/2014/main" id="{2335FEDF-EF88-4E68-9CF7-5A72EF32A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0435" y="1488222"/>
            <a:ext cx="1092260" cy="1364098"/>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Freeform: Shape 99">
            <a:extLst>
              <a:ext uri="{FF2B5EF4-FFF2-40B4-BE49-F238E27FC236}">
                <a16:creationId xmlns:a16="http://schemas.microsoft.com/office/drawing/2014/main" id="{03DB71A4-74AA-406D-9553-61C0C6D236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1093" y="1481744"/>
            <a:ext cx="1557796" cy="1362456"/>
          </a:xfrm>
          <a:custGeom>
            <a:avLst/>
            <a:gdLst>
              <a:gd name="connsiteX0" fmla="*/ 0 w 1557796"/>
              <a:gd name="connsiteY0" fmla="*/ 0 h 1362456"/>
              <a:gd name="connsiteX1" fmla="*/ 1557796 w 1557796"/>
              <a:gd name="connsiteY1" fmla="*/ 0 h 1362456"/>
              <a:gd name="connsiteX2" fmla="*/ 1557796 w 1557796"/>
              <a:gd name="connsiteY2" fmla="*/ 1362456 h 1362456"/>
              <a:gd name="connsiteX3" fmla="*/ 1090945 w 1557796"/>
              <a:gd name="connsiteY3" fmla="*/ 1362456 h 1362456"/>
            </a:gdLst>
            <a:ahLst/>
            <a:cxnLst>
              <a:cxn ang="0">
                <a:pos x="connsiteX0" y="connsiteY0"/>
              </a:cxn>
              <a:cxn ang="0">
                <a:pos x="connsiteX1" y="connsiteY1"/>
              </a:cxn>
              <a:cxn ang="0">
                <a:pos x="connsiteX2" y="connsiteY2"/>
              </a:cxn>
              <a:cxn ang="0">
                <a:pos x="connsiteX3" y="connsiteY3"/>
              </a:cxn>
            </a:cxnLst>
            <a:rect l="l" t="t" r="r" b="b"/>
            <a:pathLst>
              <a:path w="1557796" h="1362456">
                <a:moveTo>
                  <a:pt x="0" y="0"/>
                </a:moveTo>
                <a:lnTo>
                  <a:pt x="1557796" y="0"/>
                </a:lnTo>
                <a:lnTo>
                  <a:pt x="1557796" y="1362456"/>
                </a:lnTo>
                <a:lnTo>
                  <a:pt x="1090945" y="1362456"/>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ight Triangle 101">
            <a:extLst>
              <a:ext uri="{FF2B5EF4-FFF2-40B4-BE49-F238E27FC236}">
                <a16:creationId xmlns:a16="http://schemas.microsoft.com/office/drawing/2014/main" id="{DA9994C2-211B-4BF6-B6A0-D67471594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6352" y="1480102"/>
            <a:ext cx="1092260" cy="1364098"/>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Graphic 11" descr="Rainy scene outline">
            <a:extLst>
              <a:ext uri="{FF2B5EF4-FFF2-40B4-BE49-F238E27FC236}">
                <a16:creationId xmlns:a16="http://schemas.microsoft.com/office/drawing/2014/main" id="{7FC552A2-FF7A-E28E-07AC-840C98851BD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6047" y="3566717"/>
            <a:ext cx="2032216" cy="2032216"/>
          </a:xfrm>
          <a:prstGeom prst="rect">
            <a:avLst/>
          </a:prstGeom>
        </p:spPr>
      </p:pic>
      <p:pic>
        <p:nvPicPr>
          <p:cNvPr id="5" name="Graphic 4" descr="Table and chairs outline">
            <a:extLst>
              <a:ext uri="{FF2B5EF4-FFF2-40B4-BE49-F238E27FC236}">
                <a16:creationId xmlns:a16="http://schemas.microsoft.com/office/drawing/2014/main" id="{7D0FC362-97AD-382E-5B95-4AD42A9E9BA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036674" y="2979485"/>
            <a:ext cx="1611332" cy="1611332"/>
          </a:xfrm>
          <a:prstGeom prst="rect">
            <a:avLst/>
          </a:prstGeom>
        </p:spPr>
      </p:pic>
      <p:sp>
        <p:nvSpPr>
          <p:cNvPr id="104" name="Right Triangle 103">
            <a:extLst>
              <a:ext uri="{FF2B5EF4-FFF2-40B4-BE49-F238E27FC236}">
                <a16:creationId xmlns:a16="http://schemas.microsoft.com/office/drawing/2014/main" id="{837A7BE2-DF08-4ECE-A520-13927DBF4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782961" y="4947446"/>
            <a:ext cx="1495517" cy="1117075"/>
          </a:xfrm>
          <a:prstGeom prst="rtTriangl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B7F9928-137B-7E4A-8C1D-FD2624A1A5D2}"/>
              </a:ext>
            </a:extLst>
          </p:cNvPr>
          <p:cNvSpPr>
            <a:spLocks noGrp="1"/>
          </p:cNvSpPr>
          <p:nvPr>
            <p:ph idx="1"/>
          </p:nvPr>
        </p:nvSpPr>
        <p:spPr>
          <a:xfrm>
            <a:off x="7855297" y="3153048"/>
            <a:ext cx="3812447" cy="3061485"/>
          </a:xfrm>
        </p:spPr>
        <p:txBody>
          <a:bodyPr anchor="ctr">
            <a:normAutofit/>
          </a:bodyPr>
          <a:lstStyle/>
          <a:p>
            <a:pPr marL="0" indent="0">
              <a:buNone/>
            </a:pPr>
            <a:r>
              <a:rPr lang="en-US" sz="2000" dirty="0">
                <a:latin typeface="Calibri" panose="020F0502020204030204" pitchFamily="34" charset="0"/>
                <a:cs typeface="Calibri" panose="020F0502020204030204" pitchFamily="34" charset="0"/>
              </a:rPr>
              <a:t>Now it’s time to teach Maggie about different things. </a:t>
            </a:r>
          </a:p>
          <a:p>
            <a:pPr marL="0" indent="0">
              <a:buNone/>
            </a:pPr>
            <a:endParaRPr lang="en-US" sz="2000" dirty="0">
              <a:latin typeface="Calibri" panose="020F0502020204030204" pitchFamily="34" charset="0"/>
              <a:cs typeface="Calibri" panose="020F0502020204030204" pitchFamily="34" charset="0"/>
            </a:endParaRPr>
          </a:p>
          <a:p>
            <a:pPr marL="0" indent="0">
              <a:buNone/>
            </a:pPr>
            <a:r>
              <a:rPr lang="en-US" sz="2000" dirty="0">
                <a:latin typeface="Calibri" panose="020F0502020204030204" pitchFamily="34" charset="0"/>
                <a:cs typeface="Calibri" panose="020F0502020204030204" pitchFamily="34" charset="0"/>
              </a:rPr>
              <a:t>To start, click next.</a:t>
            </a:r>
          </a:p>
          <a:p>
            <a:endParaRPr lang="en-US" sz="1800" dirty="0"/>
          </a:p>
        </p:txBody>
      </p:sp>
    </p:spTree>
    <p:extLst>
      <p:ext uri="{BB962C8B-B14F-4D97-AF65-F5344CB8AC3E}">
        <p14:creationId xmlns:p14="http://schemas.microsoft.com/office/powerpoint/2010/main" val="62480639"/>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AA4AC-F156-4200-6068-17BF44A90F2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01AE0E8-054D-3F19-D822-4616A9FEEC46}"/>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4330460" y="898695"/>
            <a:ext cx="3531080" cy="4784785"/>
          </a:xfrm>
          <a:prstGeom prst="rect">
            <a:avLst/>
          </a:prstGeom>
          <a:noFill/>
          <a:ln>
            <a:noFill/>
          </a:ln>
        </p:spPr>
      </p:pic>
    </p:spTree>
    <p:extLst>
      <p:ext uri="{BB962C8B-B14F-4D97-AF65-F5344CB8AC3E}">
        <p14:creationId xmlns:p14="http://schemas.microsoft.com/office/powerpoint/2010/main" val="1107581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2C194932-C540-1BFD-B78C-6F4ADBE1E821}"/>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3" name="Picture 2">
            <a:extLst>
              <a:ext uri="{FF2B5EF4-FFF2-40B4-BE49-F238E27FC236}">
                <a16:creationId xmlns:a16="http://schemas.microsoft.com/office/drawing/2014/main" id="{43ECEE1F-3644-D401-BBA7-3AB58624BCAD}"/>
              </a:ext>
            </a:extLst>
          </p:cNvPr>
          <p:cNvPicPr>
            <a:picLocks noChangeAspect="1"/>
          </p:cNvPicPr>
          <p:nvPr/>
        </p:nvPicPr>
        <p:blipFill>
          <a:blip r:embed="rId4">
            <a:grayscl/>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3422650" y="1035050"/>
            <a:ext cx="5346700" cy="4787900"/>
          </a:xfrm>
          <a:prstGeom prst="rect">
            <a:avLst/>
          </a:prstGeom>
        </p:spPr>
      </p:pic>
    </p:spTree>
    <p:extLst>
      <p:ext uri="{BB962C8B-B14F-4D97-AF65-F5344CB8AC3E}">
        <p14:creationId xmlns:p14="http://schemas.microsoft.com/office/powerpoint/2010/main" val="375605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7" name="Picture 6" descr="Fireworks in the sky&#10;&#10;Description automatically generated with medium confidence">
            <a:extLst>
              <a:ext uri="{FF2B5EF4-FFF2-40B4-BE49-F238E27FC236}">
                <a16:creationId xmlns:a16="http://schemas.microsoft.com/office/drawing/2014/main" id="{545B53C6-B1B2-FE53-1232-A921E1328D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57999"/>
          </a:xfrm>
          <a:prstGeom prst="rect">
            <a:avLst/>
          </a:prstGeom>
        </p:spPr>
      </p:pic>
      <p:sp>
        <p:nvSpPr>
          <p:cNvPr id="2" name="TextBox 1">
            <a:extLst>
              <a:ext uri="{FF2B5EF4-FFF2-40B4-BE49-F238E27FC236}">
                <a16:creationId xmlns:a16="http://schemas.microsoft.com/office/drawing/2014/main" id="{9E94D14B-2213-2AE1-B6AA-9412CC6EE9ED}"/>
              </a:ext>
            </a:extLst>
          </p:cNvPr>
          <p:cNvSpPr txBox="1"/>
          <p:nvPr/>
        </p:nvSpPr>
        <p:spPr>
          <a:xfrm>
            <a:off x="403282" y="829171"/>
            <a:ext cx="2653553" cy="646331"/>
          </a:xfrm>
          <a:prstGeom prst="rect">
            <a:avLst/>
          </a:prstGeom>
          <a:noFill/>
        </p:spPr>
        <p:txBody>
          <a:bodyPr wrap="square" rtlCol="0">
            <a:spAutoFit/>
          </a:bodyPr>
          <a:lstStyle/>
          <a:p>
            <a:endParaRPr lang="en-US" dirty="0"/>
          </a:p>
          <a:p>
            <a:endParaRPr lang="en-US" dirty="0"/>
          </a:p>
        </p:txBody>
      </p:sp>
      <p:pic>
        <p:nvPicPr>
          <p:cNvPr id="12" name="Picture 10" descr="Picture 10">
            <a:extLst>
              <a:ext uri="{FF2B5EF4-FFF2-40B4-BE49-F238E27FC236}">
                <a16:creationId xmlns:a16="http://schemas.microsoft.com/office/drawing/2014/main" id="{F25C16F9-8506-BE48-4C4F-E5B14E3DEEF3}"/>
              </a:ext>
            </a:extLst>
          </p:cNvPr>
          <p:cNvPicPr>
            <a:picLocks noChangeAspect="1"/>
          </p:cNvPicPr>
          <p:nvPr/>
        </p:nvPicPr>
        <p:blipFill>
          <a:blip r:embed="rId4"/>
          <a:srcRect l="30272" t="6539" r="30123" b="37296"/>
          <a:stretch>
            <a:fillRect/>
          </a:stretch>
        </p:blipFill>
        <p:spPr>
          <a:xfrm flipH="1">
            <a:off x="0" y="5951132"/>
            <a:ext cx="1250929" cy="906868"/>
          </a:xfrm>
          <a:prstGeom prst="rect">
            <a:avLst/>
          </a:prstGeom>
          <a:ln w="12700">
            <a:miter lim="400000"/>
          </a:ln>
        </p:spPr>
      </p:pic>
      <p:pic>
        <p:nvPicPr>
          <p:cNvPr id="27" name="Picture 10" descr="Picture 10">
            <a:extLst>
              <a:ext uri="{FF2B5EF4-FFF2-40B4-BE49-F238E27FC236}">
                <a16:creationId xmlns:a16="http://schemas.microsoft.com/office/drawing/2014/main" id="{4ABA8B00-C367-5846-A15B-54512904F0AB}"/>
              </a:ext>
            </a:extLst>
          </p:cNvPr>
          <p:cNvPicPr>
            <a:picLocks noChangeAspect="1"/>
          </p:cNvPicPr>
          <p:nvPr/>
        </p:nvPicPr>
        <p:blipFill>
          <a:blip r:embed="rId4"/>
          <a:srcRect l="30272" t="6539" r="30123" b="37296"/>
          <a:stretch>
            <a:fillRect/>
          </a:stretch>
        </p:blipFill>
        <p:spPr>
          <a:xfrm flipH="1">
            <a:off x="0" y="5951132"/>
            <a:ext cx="1250929" cy="906868"/>
          </a:xfrm>
          <a:prstGeom prst="rect">
            <a:avLst/>
          </a:prstGeom>
          <a:ln w="12700">
            <a:miter lim="400000"/>
          </a:ln>
        </p:spPr>
      </p:pic>
      <p:pic>
        <p:nvPicPr>
          <p:cNvPr id="3" name="Picture 2">
            <a:extLst>
              <a:ext uri="{FF2B5EF4-FFF2-40B4-BE49-F238E27FC236}">
                <a16:creationId xmlns:a16="http://schemas.microsoft.com/office/drawing/2014/main" id="{CE25A58A-BCF1-6324-AC95-301BDF35C5BA}"/>
              </a:ext>
            </a:extLst>
          </p:cNvPr>
          <p:cNvPicPr>
            <a:picLocks noChangeAspect="1"/>
          </p:cNvPicPr>
          <p:nvPr/>
        </p:nvPicPr>
        <p:blipFill rotWithShape="1">
          <a:blip r:embed="rId5">
            <a:alphaModFix amt="87000"/>
            <a:extLst>
              <a:ext uri="{BEBA8EAE-BF5A-486C-A8C5-ECC9F3942E4B}">
                <a14:imgProps xmlns:a14="http://schemas.microsoft.com/office/drawing/2010/main">
                  <a14:imgLayer r:embed="rId6">
                    <a14:imgEffect>
                      <a14:saturation sat="66000"/>
                    </a14:imgEffect>
                    <a14:imgEffect>
                      <a14:brightnessContrast contrast="-14000"/>
                    </a14:imgEffect>
                  </a14:imgLayer>
                </a14:imgProps>
              </a:ext>
              <a:ext uri="{837473B0-CC2E-450A-ABE3-18F120FF3D39}">
                <a1611:picAttrSrcUrl xmlns:a1611="http://schemas.microsoft.com/office/drawing/2016/11/main" r:id="rId7"/>
              </a:ext>
            </a:extLst>
          </a:blip>
          <a:srcRect l="7812" t="20122" r="6875"/>
          <a:stretch/>
        </p:blipFill>
        <p:spPr>
          <a:xfrm>
            <a:off x="403282" y="1583141"/>
            <a:ext cx="11450326" cy="3256593"/>
          </a:xfrm>
          <a:prstGeom prst="rect">
            <a:avLst/>
          </a:prstGeom>
          <a:effectLst>
            <a:glow rad="1187478">
              <a:schemeClr val="tx1">
                <a:alpha val="8000"/>
              </a:schemeClr>
            </a:glow>
            <a:softEdge rad="353238"/>
          </a:effectLst>
        </p:spPr>
      </p:pic>
    </p:spTree>
    <p:extLst>
      <p:ext uri="{BB962C8B-B14F-4D97-AF65-F5344CB8AC3E}">
        <p14:creationId xmlns:p14="http://schemas.microsoft.com/office/powerpoint/2010/main" val="31869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17410" name="Picture 2" descr="American Elongated Rear Outlet P-Trap 2 Piece Toilet Kit - - Amazon.com">
            <a:extLst>
              <a:ext uri="{FF2B5EF4-FFF2-40B4-BE49-F238E27FC236}">
                <a16:creationId xmlns:a16="http://schemas.microsoft.com/office/drawing/2014/main" id="{A50B7EA3-09C3-8A7F-BCD3-1426AD6B074E}"/>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4508392" y="1115873"/>
            <a:ext cx="3175215" cy="4626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0156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7410"/>
                                        </p:tgtEl>
                                        <p:attrNameLst>
                                          <p:attrName>r</p:attrName>
                                        </p:attrNameLst>
                                      </p:cBhvr>
                                    </p:animRot>
                                    <p:animRot by="-240000">
                                      <p:cBhvr>
                                        <p:cTn id="7" dur="200" fill="hold">
                                          <p:stCondLst>
                                            <p:cond delay="200"/>
                                          </p:stCondLst>
                                        </p:cTn>
                                        <p:tgtEl>
                                          <p:spTgt spid="17410"/>
                                        </p:tgtEl>
                                        <p:attrNameLst>
                                          <p:attrName>r</p:attrName>
                                        </p:attrNameLst>
                                      </p:cBhvr>
                                    </p:animRot>
                                    <p:animRot by="240000">
                                      <p:cBhvr>
                                        <p:cTn id="8" dur="200" fill="hold">
                                          <p:stCondLst>
                                            <p:cond delay="400"/>
                                          </p:stCondLst>
                                        </p:cTn>
                                        <p:tgtEl>
                                          <p:spTgt spid="17410"/>
                                        </p:tgtEl>
                                        <p:attrNameLst>
                                          <p:attrName>r</p:attrName>
                                        </p:attrNameLst>
                                      </p:cBhvr>
                                    </p:animRot>
                                    <p:animRot by="-240000">
                                      <p:cBhvr>
                                        <p:cTn id="9" dur="200" fill="hold">
                                          <p:stCondLst>
                                            <p:cond delay="600"/>
                                          </p:stCondLst>
                                        </p:cTn>
                                        <p:tgtEl>
                                          <p:spTgt spid="17410"/>
                                        </p:tgtEl>
                                        <p:attrNameLst>
                                          <p:attrName>r</p:attrName>
                                        </p:attrNameLst>
                                      </p:cBhvr>
                                    </p:animRot>
                                    <p:animRot by="120000">
                                      <p:cBhvr>
                                        <p:cTn id="10" dur="200" fill="hold">
                                          <p:stCondLst>
                                            <p:cond delay="800"/>
                                          </p:stCondLst>
                                        </p:cTn>
                                        <p:tgtEl>
                                          <p:spTgt spid="174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7" name="Picture 6" descr="Fireworks in the sky&#10;&#10;Description automatically generated with medium confidence">
            <a:extLst>
              <a:ext uri="{FF2B5EF4-FFF2-40B4-BE49-F238E27FC236}">
                <a16:creationId xmlns:a16="http://schemas.microsoft.com/office/drawing/2014/main" id="{545B53C6-B1B2-FE53-1232-A921E1328D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57999"/>
          </a:xfrm>
          <a:prstGeom prst="rect">
            <a:avLst/>
          </a:prstGeom>
        </p:spPr>
      </p:pic>
      <p:sp>
        <p:nvSpPr>
          <p:cNvPr id="2" name="TextBox 1">
            <a:extLst>
              <a:ext uri="{FF2B5EF4-FFF2-40B4-BE49-F238E27FC236}">
                <a16:creationId xmlns:a16="http://schemas.microsoft.com/office/drawing/2014/main" id="{9E94D14B-2213-2AE1-B6AA-9412CC6EE9ED}"/>
              </a:ext>
            </a:extLst>
          </p:cNvPr>
          <p:cNvSpPr txBox="1"/>
          <p:nvPr/>
        </p:nvSpPr>
        <p:spPr>
          <a:xfrm>
            <a:off x="403282" y="829171"/>
            <a:ext cx="2653553" cy="646331"/>
          </a:xfrm>
          <a:prstGeom prst="rect">
            <a:avLst/>
          </a:prstGeom>
          <a:noFill/>
        </p:spPr>
        <p:txBody>
          <a:bodyPr wrap="square" rtlCol="0">
            <a:spAutoFit/>
          </a:bodyPr>
          <a:lstStyle/>
          <a:p>
            <a:endParaRPr lang="en-US" dirty="0"/>
          </a:p>
          <a:p>
            <a:endParaRPr lang="en-US" dirty="0"/>
          </a:p>
        </p:txBody>
      </p:sp>
      <p:pic>
        <p:nvPicPr>
          <p:cNvPr id="12" name="Picture 10" descr="Picture 10">
            <a:extLst>
              <a:ext uri="{FF2B5EF4-FFF2-40B4-BE49-F238E27FC236}">
                <a16:creationId xmlns:a16="http://schemas.microsoft.com/office/drawing/2014/main" id="{F25C16F9-8506-BE48-4C4F-E5B14E3DEEF3}"/>
              </a:ext>
            </a:extLst>
          </p:cNvPr>
          <p:cNvPicPr>
            <a:picLocks noChangeAspect="1"/>
          </p:cNvPicPr>
          <p:nvPr/>
        </p:nvPicPr>
        <p:blipFill>
          <a:blip r:embed="rId4"/>
          <a:srcRect l="30272" t="6539" r="30123" b="37296"/>
          <a:stretch>
            <a:fillRect/>
          </a:stretch>
        </p:blipFill>
        <p:spPr>
          <a:xfrm flipH="1">
            <a:off x="0" y="5951132"/>
            <a:ext cx="1250929" cy="906868"/>
          </a:xfrm>
          <a:prstGeom prst="rect">
            <a:avLst/>
          </a:prstGeom>
          <a:ln w="12700">
            <a:miter lim="400000"/>
          </a:ln>
        </p:spPr>
      </p:pic>
      <p:pic>
        <p:nvPicPr>
          <p:cNvPr id="27" name="Picture 10" descr="Picture 10">
            <a:extLst>
              <a:ext uri="{FF2B5EF4-FFF2-40B4-BE49-F238E27FC236}">
                <a16:creationId xmlns:a16="http://schemas.microsoft.com/office/drawing/2014/main" id="{4ABA8B00-C367-5846-A15B-54512904F0AB}"/>
              </a:ext>
            </a:extLst>
          </p:cNvPr>
          <p:cNvPicPr>
            <a:picLocks noChangeAspect="1"/>
          </p:cNvPicPr>
          <p:nvPr/>
        </p:nvPicPr>
        <p:blipFill>
          <a:blip r:embed="rId4"/>
          <a:srcRect l="30272" t="6539" r="30123" b="37296"/>
          <a:stretch>
            <a:fillRect/>
          </a:stretch>
        </p:blipFill>
        <p:spPr>
          <a:xfrm flipH="1">
            <a:off x="0" y="5951132"/>
            <a:ext cx="1250929" cy="906868"/>
          </a:xfrm>
          <a:prstGeom prst="rect">
            <a:avLst/>
          </a:prstGeom>
          <a:ln w="12700">
            <a:miter lim="400000"/>
          </a:ln>
        </p:spPr>
      </p:pic>
      <p:pic>
        <p:nvPicPr>
          <p:cNvPr id="3" name="Picture 2">
            <a:extLst>
              <a:ext uri="{FF2B5EF4-FFF2-40B4-BE49-F238E27FC236}">
                <a16:creationId xmlns:a16="http://schemas.microsoft.com/office/drawing/2014/main" id="{CE25A58A-BCF1-6324-AC95-301BDF35C5BA}"/>
              </a:ext>
            </a:extLst>
          </p:cNvPr>
          <p:cNvPicPr>
            <a:picLocks noChangeAspect="1"/>
          </p:cNvPicPr>
          <p:nvPr/>
        </p:nvPicPr>
        <p:blipFill rotWithShape="1">
          <a:blip r:embed="rId5">
            <a:alphaModFix amt="87000"/>
            <a:extLst>
              <a:ext uri="{BEBA8EAE-BF5A-486C-A8C5-ECC9F3942E4B}">
                <a14:imgProps xmlns:a14="http://schemas.microsoft.com/office/drawing/2010/main">
                  <a14:imgLayer r:embed="rId6">
                    <a14:imgEffect>
                      <a14:saturation sat="66000"/>
                    </a14:imgEffect>
                    <a14:imgEffect>
                      <a14:brightnessContrast contrast="-14000"/>
                    </a14:imgEffect>
                  </a14:imgLayer>
                </a14:imgProps>
              </a:ext>
              <a:ext uri="{837473B0-CC2E-450A-ABE3-18F120FF3D39}">
                <a1611:picAttrSrcUrl xmlns:a1611="http://schemas.microsoft.com/office/drawing/2016/11/main" r:id="rId7"/>
              </a:ext>
            </a:extLst>
          </a:blip>
          <a:srcRect l="7812" t="20122" r="6875"/>
          <a:stretch/>
        </p:blipFill>
        <p:spPr>
          <a:xfrm>
            <a:off x="403282" y="1583141"/>
            <a:ext cx="11450326" cy="3256593"/>
          </a:xfrm>
          <a:prstGeom prst="rect">
            <a:avLst/>
          </a:prstGeom>
          <a:effectLst>
            <a:glow rad="1187478">
              <a:schemeClr val="tx1">
                <a:alpha val="8000"/>
              </a:schemeClr>
            </a:glow>
            <a:softEdge rad="353238"/>
          </a:effectLst>
        </p:spPr>
      </p:pic>
    </p:spTree>
    <p:extLst>
      <p:ext uri="{BB962C8B-B14F-4D97-AF65-F5344CB8AC3E}">
        <p14:creationId xmlns:p14="http://schemas.microsoft.com/office/powerpoint/2010/main" val="26975336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2C194932-C540-1BFD-B78C-6F4ADBE1E821}"/>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1030" name="Picture 6" descr="Belgium Art Print featuring the photograph Rabbit Sitting by Life On White">
            <a:extLst>
              <a:ext uri="{FF2B5EF4-FFF2-40B4-BE49-F238E27FC236}">
                <a16:creationId xmlns:a16="http://schemas.microsoft.com/office/drawing/2014/main" id="{1A3078BE-EB7F-E34B-FC5A-59F404AE8031}"/>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3703812" y="884871"/>
            <a:ext cx="4784375" cy="5088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819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030"/>
                                        </p:tgtEl>
                                        <p:attrNameLst>
                                          <p:attrName>r</p:attrName>
                                        </p:attrNameLst>
                                      </p:cBhvr>
                                    </p:animRot>
                                    <p:animRot by="-240000">
                                      <p:cBhvr>
                                        <p:cTn id="7" dur="200" fill="hold">
                                          <p:stCondLst>
                                            <p:cond delay="200"/>
                                          </p:stCondLst>
                                        </p:cTn>
                                        <p:tgtEl>
                                          <p:spTgt spid="1030"/>
                                        </p:tgtEl>
                                        <p:attrNameLst>
                                          <p:attrName>r</p:attrName>
                                        </p:attrNameLst>
                                      </p:cBhvr>
                                    </p:animRot>
                                    <p:animRot by="240000">
                                      <p:cBhvr>
                                        <p:cTn id="8" dur="200" fill="hold">
                                          <p:stCondLst>
                                            <p:cond delay="400"/>
                                          </p:stCondLst>
                                        </p:cTn>
                                        <p:tgtEl>
                                          <p:spTgt spid="1030"/>
                                        </p:tgtEl>
                                        <p:attrNameLst>
                                          <p:attrName>r</p:attrName>
                                        </p:attrNameLst>
                                      </p:cBhvr>
                                    </p:animRot>
                                    <p:animRot by="-240000">
                                      <p:cBhvr>
                                        <p:cTn id="9" dur="200" fill="hold">
                                          <p:stCondLst>
                                            <p:cond delay="600"/>
                                          </p:stCondLst>
                                        </p:cTn>
                                        <p:tgtEl>
                                          <p:spTgt spid="1030"/>
                                        </p:tgtEl>
                                        <p:attrNameLst>
                                          <p:attrName>r</p:attrName>
                                        </p:attrNameLst>
                                      </p:cBhvr>
                                    </p:animRot>
                                    <p:animRot by="120000">
                                      <p:cBhvr>
                                        <p:cTn id="10" dur="200" fill="hold">
                                          <p:stCondLst>
                                            <p:cond delay="800"/>
                                          </p:stCondLst>
                                        </p:cTn>
                                        <p:tgtEl>
                                          <p:spTgt spid="103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2052" name="Picture 4" descr="American Kennel Club">
            <a:extLst>
              <a:ext uri="{FF2B5EF4-FFF2-40B4-BE49-F238E27FC236}">
                <a16:creationId xmlns:a16="http://schemas.microsoft.com/office/drawing/2014/main" id="{B5C8EC13-AA35-5079-F47F-FCEB11DC066F}"/>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3828942" y="867225"/>
            <a:ext cx="4534115" cy="512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78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052"/>
                                        </p:tgtEl>
                                        <p:attrNameLst>
                                          <p:attrName>r</p:attrName>
                                        </p:attrNameLst>
                                      </p:cBhvr>
                                    </p:animRot>
                                    <p:animRot by="-240000">
                                      <p:cBhvr>
                                        <p:cTn id="7" dur="200" fill="hold">
                                          <p:stCondLst>
                                            <p:cond delay="200"/>
                                          </p:stCondLst>
                                        </p:cTn>
                                        <p:tgtEl>
                                          <p:spTgt spid="2052"/>
                                        </p:tgtEl>
                                        <p:attrNameLst>
                                          <p:attrName>r</p:attrName>
                                        </p:attrNameLst>
                                      </p:cBhvr>
                                    </p:animRot>
                                    <p:animRot by="240000">
                                      <p:cBhvr>
                                        <p:cTn id="8" dur="200" fill="hold">
                                          <p:stCondLst>
                                            <p:cond delay="400"/>
                                          </p:stCondLst>
                                        </p:cTn>
                                        <p:tgtEl>
                                          <p:spTgt spid="2052"/>
                                        </p:tgtEl>
                                        <p:attrNameLst>
                                          <p:attrName>r</p:attrName>
                                        </p:attrNameLst>
                                      </p:cBhvr>
                                    </p:animRot>
                                    <p:animRot by="-240000">
                                      <p:cBhvr>
                                        <p:cTn id="9" dur="200" fill="hold">
                                          <p:stCondLst>
                                            <p:cond delay="600"/>
                                          </p:stCondLst>
                                        </p:cTn>
                                        <p:tgtEl>
                                          <p:spTgt spid="2052"/>
                                        </p:tgtEl>
                                        <p:attrNameLst>
                                          <p:attrName>r</p:attrName>
                                        </p:attrNameLst>
                                      </p:cBhvr>
                                    </p:animRot>
                                    <p:animRot by="120000">
                                      <p:cBhvr>
                                        <p:cTn id="10" dur="200" fill="hold">
                                          <p:stCondLst>
                                            <p:cond delay="800"/>
                                          </p:stCondLst>
                                        </p:cTn>
                                        <p:tgtEl>
                                          <p:spTgt spid="205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2C6A2225-94AF-4BC4-98F4-77746E7B1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4666892" cy="3612937"/>
          </a:xfrm>
          <a:custGeom>
            <a:avLst/>
            <a:gdLst>
              <a:gd name="connsiteX0" fmla="*/ 192227 w 4666892"/>
              <a:gd name="connsiteY0" fmla="*/ 0 h 3612937"/>
              <a:gd name="connsiteX1" fmla="*/ 4666892 w 4666892"/>
              <a:gd name="connsiteY1" fmla="*/ 0 h 3612937"/>
              <a:gd name="connsiteX2" fmla="*/ 4666892 w 4666892"/>
              <a:gd name="connsiteY2" fmla="*/ 2643684 h 3612937"/>
              <a:gd name="connsiteX3" fmla="*/ 4657487 w 4666892"/>
              <a:gd name="connsiteY3" fmla="*/ 2656262 h 3612937"/>
              <a:gd name="connsiteX4" fmla="*/ 2628900 w 4666892"/>
              <a:gd name="connsiteY4" fmla="*/ 3612937 h 3612937"/>
              <a:gd name="connsiteX5" fmla="*/ 0 w 4666892"/>
              <a:gd name="connsiteY5" fmla="*/ 984037 h 3612937"/>
              <a:gd name="connsiteX6" fmla="*/ 118190 w 4666892"/>
              <a:gd name="connsiteY6" fmla="*/ 202283 h 3612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6892" h="3612937">
                <a:moveTo>
                  <a:pt x="192227" y="0"/>
                </a:moveTo>
                <a:lnTo>
                  <a:pt x="4666892" y="0"/>
                </a:lnTo>
                <a:lnTo>
                  <a:pt x="4666892" y="2643684"/>
                </a:lnTo>
                <a:lnTo>
                  <a:pt x="4657487" y="2656262"/>
                </a:lnTo>
                <a:cubicBezTo>
                  <a:pt x="4175308" y="3240527"/>
                  <a:pt x="3445594" y="3612937"/>
                  <a:pt x="2628900" y="3612937"/>
                </a:cubicBezTo>
                <a:cubicBezTo>
                  <a:pt x="1176999" y="3612937"/>
                  <a:pt x="0" y="2435938"/>
                  <a:pt x="0" y="984037"/>
                </a:cubicBezTo>
                <a:cubicBezTo>
                  <a:pt x="0" y="711806"/>
                  <a:pt x="41379" y="449239"/>
                  <a:pt x="118190" y="2022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46EA0402-5843-4D53-BF9C-BE72058120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
            <a:ext cx="4502173" cy="3448219"/>
          </a:xfrm>
          <a:custGeom>
            <a:avLst/>
            <a:gdLst>
              <a:gd name="connsiteX0" fmla="*/ 205627 w 4502173"/>
              <a:gd name="connsiteY0" fmla="*/ 0 h 3448219"/>
              <a:gd name="connsiteX1" fmla="*/ 4502173 w 4502173"/>
              <a:gd name="connsiteY1" fmla="*/ 0 h 3448219"/>
              <a:gd name="connsiteX2" fmla="*/ 4502173 w 4502173"/>
              <a:gd name="connsiteY2" fmla="*/ 2368934 h 3448219"/>
              <a:gd name="connsiteX3" fmla="*/ 4365663 w 4502173"/>
              <a:gd name="connsiteY3" fmla="*/ 2551486 h 3448219"/>
              <a:gd name="connsiteX4" fmla="*/ 2464181 w 4502173"/>
              <a:gd name="connsiteY4" fmla="*/ 3448219 h 3448219"/>
              <a:gd name="connsiteX5" fmla="*/ 0 w 4502173"/>
              <a:gd name="connsiteY5" fmla="*/ 984038 h 3448219"/>
              <a:gd name="connsiteX6" fmla="*/ 193648 w 4502173"/>
              <a:gd name="connsiteY6" fmla="*/ 24867 h 344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73" h="3448219">
                <a:moveTo>
                  <a:pt x="205627" y="0"/>
                </a:moveTo>
                <a:lnTo>
                  <a:pt x="4502173" y="0"/>
                </a:lnTo>
                <a:lnTo>
                  <a:pt x="4502173" y="2368934"/>
                </a:lnTo>
                <a:lnTo>
                  <a:pt x="4365663" y="2551486"/>
                </a:lnTo>
                <a:cubicBezTo>
                  <a:pt x="3913696" y="3099144"/>
                  <a:pt x="3229704" y="3448219"/>
                  <a:pt x="2464181" y="3448219"/>
                </a:cubicBezTo>
                <a:cubicBezTo>
                  <a:pt x="1103251" y="3448219"/>
                  <a:pt x="0" y="2344968"/>
                  <a:pt x="0" y="984038"/>
                </a:cubicBezTo>
                <a:cubicBezTo>
                  <a:pt x="0" y="643806"/>
                  <a:pt x="68954" y="319678"/>
                  <a:pt x="193648" y="2486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Graphic 10" descr="Angel face outline outline">
            <a:extLst>
              <a:ext uri="{FF2B5EF4-FFF2-40B4-BE49-F238E27FC236}">
                <a16:creationId xmlns:a16="http://schemas.microsoft.com/office/drawing/2014/main" id="{1513EFDB-5224-CB47-9CC9-7134DA4B4C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4291" y="273003"/>
            <a:ext cx="2578608" cy="2578608"/>
          </a:xfrm>
          <a:prstGeom prst="rect">
            <a:avLst/>
          </a:prstGeom>
        </p:spPr>
      </p:pic>
      <p:sp>
        <p:nvSpPr>
          <p:cNvPr id="22" name="Freeform: Shape 21">
            <a:extLst>
              <a:ext uri="{FF2B5EF4-FFF2-40B4-BE49-F238E27FC236}">
                <a16:creationId xmlns:a16="http://schemas.microsoft.com/office/drawing/2014/main" id="{648F5915-2CE1-4F74-88C5-D4366893D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3918051"/>
            <a:ext cx="3587263" cy="2939948"/>
          </a:xfrm>
          <a:custGeom>
            <a:avLst/>
            <a:gdLst>
              <a:gd name="connsiteX0" fmla="*/ 2070613 w 3587263"/>
              <a:gd name="connsiteY0" fmla="*/ 0 h 2939948"/>
              <a:gd name="connsiteX1" fmla="*/ 3534758 w 3587263"/>
              <a:gd name="connsiteY1" fmla="*/ 606469 h 2939948"/>
              <a:gd name="connsiteX2" fmla="*/ 3587263 w 3587263"/>
              <a:gd name="connsiteY2" fmla="*/ 664240 h 2939948"/>
              <a:gd name="connsiteX3" fmla="*/ 3587263 w 3587263"/>
              <a:gd name="connsiteY3" fmla="*/ 2939948 h 2939948"/>
              <a:gd name="connsiteX4" fmla="*/ 193241 w 3587263"/>
              <a:gd name="connsiteY4" fmla="*/ 2939948 h 2939948"/>
              <a:gd name="connsiteX5" fmla="*/ 162719 w 3587263"/>
              <a:gd name="connsiteY5" fmla="*/ 2876589 h 2939948"/>
              <a:gd name="connsiteX6" fmla="*/ 0 w 3587263"/>
              <a:gd name="connsiteY6" fmla="*/ 2070613 h 2939948"/>
              <a:gd name="connsiteX7" fmla="*/ 2070613 w 3587263"/>
              <a:gd name="connsiteY7" fmla="*/ 0 h 293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7263" h="2939948">
                <a:moveTo>
                  <a:pt x="2070613" y="0"/>
                </a:moveTo>
                <a:cubicBezTo>
                  <a:pt x="2642397" y="0"/>
                  <a:pt x="3160050" y="231761"/>
                  <a:pt x="3534758" y="606469"/>
                </a:cubicBezTo>
                <a:lnTo>
                  <a:pt x="3587263" y="664240"/>
                </a:lnTo>
                <a:lnTo>
                  <a:pt x="3587263" y="2939948"/>
                </a:lnTo>
                <a:lnTo>
                  <a:pt x="193241" y="2939948"/>
                </a:lnTo>
                <a:lnTo>
                  <a:pt x="162719" y="2876589"/>
                </a:lnTo>
                <a:cubicBezTo>
                  <a:pt x="57940" y="2628865"/>
                  <a:pt x="0" y="2356505"/>
                  <a:pt x="0" y="2070613"/>
                </a:cubicBezTo>
                <a:cubicBezTo>
                  <a:pt x="0" y="927045"/>
                  <a:pt x="927045" y="0"/>
                  <a:pt x="2070613"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91B43EC4-7D6F-44CA-82DD-103883D236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82142"/>
            <a:ext cx="3423175" cy="2775859"/>
          </a:xfrm>
          <a:custGeom>
            <a:avLst/>
            <a:gdLst>
              <a:gd name="connsiteX0" fmla="*/ 1906524 w 3423175"/>
              <a:gd name="connsiteY0" fmla="*/ 0 h 2775859"/>
              <a:gd name="connsiteX1" fmla="*/ 3377691 w 3423175"/>
              <a:gd name="connsiteY1" fmla="*/ 693798 h 2775859"/>
              <a:gd name="connsiteX2" fmla="*/ 3423175 w 3423175"/>
              <a:gd name="connsiteY2" fmla="*/ 754624 h 2775859"/>
              <a:gd name="connsiteX3" fmla="*/ 3423175 w 3423175"/>
              <a:gd name="connsiteY3" fmla="*/ 2775859 h 2775859"/>
              <a:gd name="connsiteX4" fmla="*/ 211114 w 3423175"/>
              <a:gd name="connsiteY4" fmla="*/ 2775859 h 2775859"/>
              <a:gd name="connsiteX5" fmla="*/ 149824 w 3423175"/>
              <a:gd name="connsiteY5" fmla="*/ 2648629 h 2775859"/>
              <a:gd name="connsiteX6" fmla="*/ 0 w 3423175"/>
              <a:gd name="connsiteY6" fmla="*/ 1906524 h 2775859"/>
              <a:gd name="connsiteX7" fmla="*/ 1906524 w 3423175"/>
              <a:gd name="connsiteY7" fmla="*/ 0 h 277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5242081-1615-B64D-A0F8-82F3F37DD400}"/>
              </a:ext>
            </a:extLst>
          </p:cNvPr>
          <p:cNvSpPr>
            <a:spLocks noGrp="1"/>
          </p:cNvSpPr>
          <p:nvPr>
            <p:ph idx="1"/>
          </p:nvPr>
        </p:nvSpPr>
        <p:spPr>
          <a:xfrm>
            <a:off x="4666895" y="1488887"/>
            <a:ext cx="6994944" cy="4199393"/>
          </a:xfrm>
        </p:spPr>
        <p:txBody>
          <a:bodyPr anchor="t">
            <a:noAutofit/>
          </a:bodyPr>
          <a:lstStyle/>
          <a:p>
            <a:pPr marL="0" indent="0">
              <a:buNone/>
            </a:pPr>
            <a:r>
              <a:rPr lang="en-US" sz="2200" dirty="0">
                <a:latin typeface="Calibri" panose="020F0502020204030204" pitchFamily="34" charset="0"/>
                <a:cs typeface="Calibri" panose="020F0502020204030204" pitchFamily="34" charset="0"/>
              </a:rPr>
              <a:t>Welcome and thank you so much for participating in our game!</a:t>
            </a:r>
          </a:p>
          <a:p>
            <a:pPr marL="0" indent="0">
              <a:buNone/>
            </a:pPr>
            <a:endParaRPr lang="en-US" sz="2200" dirty="0">
              <a:latin typeface="Calibri" panose="020F0502020204030204" pitchFamily="34" charset="0"/>
              <a:cs typeface="Calibri" panose="020F0502020204030204" pitchFamily="34" charset="0"/>
            </a:endParaRPr>
          </a:p>
          <a:p>
            <a:pPr marL="0" indent="0">
              <a:buNone/>
            </a:pPr>
            <a:r>
              <a:rPr lang="en-US" sz="2200" dirty="0">
                <a:latin typeface="Calibri" panose="020F0502020204030204" pitchFamily="34" charset="0"/>
                <a:cs typeface="Calibri" panose="020F0502020204030204" pitchFamily="34" charset="0"/>
              </a:rPr>
              <a:t>Today you are going to meet my friend Maggie. Maggie is very curious about what things are for. You and Maggie are going to look at lots of pictures together so you can teach her about what things are for. There are no right or wrong answers in the game! You can say whatever it is that you think. </a:t>
            </a:r>
          </a:p>
          <a:p>
            <a:pPr marL="0" indent="0">
              <a:buNone/>
            </a:pPr>
            <a:endParaRPr lang="en-US" sz="2200" dirty="0">
              <a:latin typeface="Calibri" panose="020F0502020204030204" pitchFamily="34" charset="0"/>
              <a:cs typeface="Calibri" panose="020F0502020204030204" pitchFamily="34" charset="0"/>
            </a:endParaRPr>
          </a:p>
          <a:p>
            <a:pPr marL="0" indent="0">
              <a:buNone/>
            </a:pPr>
            <a:r>
              <a:rPr lang="en-US" sz="2200" dirty="0">
                <a:latin typeface="Calibri" panose="020F0502020204030204" pitchFamily="34" charset="0"/>
                <a:cs typeface="Calibri" panose="020F0502020204030204" pitchFamily="34" charset="0"/>
              </a:rPr>
              <a:t>Ok let’s meet Maggie first!</a:t>
            </a:r>
            <a:br>
              <a:rPr lang="en-US" sz="2400" dirty="0">
                <a:latin typeface="Calibri" panose="020F0502020204030204" pitchFamily="34" charset="0"/>
                <a:cs typeface="Calibri" panose="020F0502020204030204" pitchFamily="34" charset="0"/>
              </a:rPr>
            </a:br>
            <a:endParaRPr lang="en-US" sz="2400" dirty="0"/>
          </a:p>
        </p:txBody>
      </p:sp>
      <p:pic>
        <p:nvPicPr>
          <p:cNvPr id="6" name="Graphic 5" descr="Theatre outline">
            <a:extLst>
              <a:ext uri="{FF2B5EF4-FFF2-40B4-BE49-F238E27FC236}">
                <a16:creationId xmlns:a16="http://schemas.microsoft.com/office/drawing/2014/main" id="{DD0F2266-0F5D-915A-B659-27F0F39703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0200" y="4461345"/>
            <a:ext cx="1981757" cy="1981757"/>
          </a:xfrm>
          <a:prstGeom prst="rect">
            <a:avLst/>
          </a:prstGeom>
        </p:spPr>
      </p:pic>
    </p:spTree>
    <p:extLst>
      <p:ext uri="{BB962C8B-B14F-4D97-AF65-F5344CB8AC3E}">
        <p14:creationId xmlns:p14="http://schemas.microsoft.com/office/powerpoint/2010/main" val="839197003"/>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2C194932-C540-1BFD-B78C-6F4ADBE1E821}"/>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3" name="Picture 2">
            <a:extLst>
              <a:ext uri="{FF2B5EF4-FFF2-40B4-BE49-F238E27FC236}">
                <a16:creationId xmlns:a16="http://schemas.microsoft.com/office/drawing/2014/main" id="{EA89FA7B-E851-183E-3BDF-85DD24AACB15}"/>
              </a:ext>
            </a:extLst>
          </p:cNvPr>
          <p:cNvPicPr>
            <a:picLocks noChangeAspect="1"/>
          </p:cNvPicPr>
          <p:nvPr/>
        </p:nvPicPr>
        <p:blipFill>
          <a:blip r:embed="rId4">
            <a:grayscl/>
          </a:blip>
          <a:stretch>
            <a:fillRect/>
          </a:stretch>
        </p:blipFill>
        <p:spPr>
          <a:xfrm>
            <a:off x="4210050" y="1492250"/>
            <a:ext cx="3771900" cy="3873500"/>
          </a:xfrm>
          <a:prstGeom prst="rect">
            <a:avLst/>
          </a:prstGeom>
        </p:spPr>
      </p:pic>
    </p:spTree>
    <p:extLst>
      <p:ext uri="{BB962C8B-B14F-4D97-AF65-F5344CB8AC3E}">
        <p14:creationId xmlns:p14="http://schemas.microsoft.com/office/powerpoint/2010/main" val="609831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16386" name="Picture 2" descr="Replacement Carafe for K-Duo Essentials™ Single Serve &amp; Carafe Coffee Maker">
            <a:extLst>
              <a:ext uri="{FF2B5EF4-FFF2-40B4-BE49-F238E27FC236}">
                <a16:creationId xmlns:a16="http://schemas.microsoft.com/office/drawing/2014/main" id="{7F6212F3-803E-7D3F-18BF-344D0B6C068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3556000" y="889000"/>
            <a:ext cx="5080000" cy="5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32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6386"/>
                                        </p:tgtEl>
                                        <p:attrNameLst>
                                          <p:attrName>r</p:attrName>
                                        </p:attrNameLst>
                                      </p:cBhvr>
                                    </p:animRot>
                                    <p:animRot by="-240000">
                                      <p:cBhvr>
                                        <p:cTn id="7" dur="200" fill="hold">
                                          <p:stCondLst>
                                            <p:cond delay="200"/>
                                          </p:stCondLst>
                                        </p:cTn>
                                        <p:tgtEl>
                                          <p:spTgt spid="16386"/>
                                        </p:tgtEl>
                                        <p:attrNameLst>
                                          <p:attrName>r</p:attrName>
                                        </p:attrNameLst>
                                      </p:cBhvr>
                                    </p:animRot>
                                    <p:animRot by="240000">
                                      <p:cBhvr>
                                        <p:cTn id="8" dur="200" fill="hold">
                                          <p:stCondLst>
                                            <p:cond delay="400"/>
                                          </p:stCondLst>
                                        </p:cTn>
                                        <p:tgtEl>
                                          <p:spTgt spid="16386"/>
                                        </p:tgtEl>
                                        <p:attrNameLst>
                                          <p:attrName>r</p:attrName>
                                        </p:attrNameLst>
                                      </p:cBhvr>
                                    </p:animRot>
                                    <p:animRot by="-240000">
                                      <p:cBhvr>
                                        <p:cTn id="9" dur="200" fill="hold">
                                          <p:stCondLst>
                                            <p:cond delay="600"/>
                                          </p:stCondLst>
                                        </p:cTn>
                                        <p:tgtEl>
                                          <p:spTgt spid="16386"/>
                                        </p:tgtEl>
                                        <p:attrNameLst>
                                          <p:attrName>r</p:attrName>
                                        </p:attrNameLst>
                                      </p:cBhvr>
                                    </p:animRot>
                                    <p:animRot by="120000">
                                      <p:cBhvr>
                                        <p:cTn id="10" dur="200" fill="hold">
                                          <p:stCondLst>
                                            <p:cond delay="800"/>
                                          </p:stCondLst>
                                        </p:cTn>
                                        <p:tgtEl>
                                          <p:spTgt spid="1638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2C194932-C540-1BFD-B78C-6F4ADBE1E821}"/>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13324" name="Picture 12" descr="Beekeepers Seek Resistance to the Honeybee's Most Fearsome Enemy -  Scientific American">
            <a:extLst>
              <a:ext uri="{FF2B5EF4-FFF2-40B4-BE49-F238E27FC236}">
                <a16:creationId xmlns:a16="http://schemas.microsoft.com/office/drawing/2014/main" id="{0DF5BE4E-1F1E-D152-6F88-D55723639326}"/>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2335508" y="964226"/>
            <a:ext cx="7520983" cy="4929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02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3324"/>
                                        </p:tgtEl>
                                        <p:attrNameLst>
                                          <p:attrName>r</p:attrName>
                                        </p:attrNameLst>
                                      </p:cBhvr>
                                    </p:animRot>
                                    <p:animRot by="-240000">
                                      <p:cBhvr>
                                        <p:cTn id="7" dur="200" fill="hold">
                                          <p:stCondLst>
                                            <p:cond delay="200"/>
                                          </p:stCondLst>
                                        </p:cTn>
                                        <p:tgtEl>
                                          <p:spTgt spid="13324"/>
                                        </p:tgtEl>
                                        <p:attrNameLst>
                                          <p:attrName>r</p:attrName>
                                        </p:attrNameLst>
                                      </p:cBhvr>
                                    </p:animRot>
                                    <p:animRot by="240000">
                                      <p:cBhvr>
                                        <p:cTn id="8" dur="200" fill="hold">
                                          <p:stCondLst>
                                            <p:cond delay="400"/>
                                          </p:stCondLst>
                                        </p:cTn>
                                        <p:tgtEl>
                                          <p:spTgt spid="13324"/>
                                        </p:tgtEl>
                                        <p:attrNameLst>
                                          <p:attrName>r</p:attrName>
                                        </p:attrNameLst>
                                      </p:cBhvr>
                                    </p:animRot>
                                    <p:animRot by="-240000">
                                      <p:cBhvr>
                                        <p:cTn id="9" dur="200" fill="hold">
                                          <p:stCondLst>
                                            <p:cond delay="600"/>
                                          </p:stCondLst>
                                        </p:cTn>
                                        <p:tgtEl>
                                          <p:spTgt spid="13324"/>
                                        </p:tgtEl>
                                        <p:attrNameLst>
                                          <p:attrName>r</p:attrName>
                                        </p:attrNameLst>
                                      </p:cBhvr>
                                    </p:animRot>
                                    <p:animRot by="120000">
                                      <p:cBhvr>
                                        <p:cTn id="10" dur="200" fill="hold">
                                          <p:stCondLst>
                                            <p:cond delay="800"/>
                                          </p:stCondLst>
                                        </p:cTn>
                                        <p:tgtEl>
                                          <p:spTgt spid="133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12294" name="Picture 6" descr="Spider definition and meaning | Collins English Dictionary">
            <a:extLst>
              <a:ext uri="{FF2B5EF4-FFF2-40B4-BE49-F238E27FC236}">
                <a16:creationId xmlns:a16="http://schemas.microsoft.com/office/drawing/2014/main" id="{BF1BCCE1-47CB-E24E-1C0E-DFF6C650A99C}"/>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2447131" y="1006142"/>
            <a:ext cx="7297737" cy="4845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228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294"/>
                                        </p:tgtEl>
                                        <p:attrNameLst>
                                          <p:attrName>r</p:attrName>
                                        </p:attrNameLst>
                                      </p:cBhvr>
                                    </p:animRot>
                                    <p:animRot by="-240000">
                                      <p:cBhvr>
                                        <p:cTn id="7" dur="200" fill="hold">
                                          <p:stCondLst>
                                            <p:cond delay="200"/>
                                          </p:stCondLst>
                                        </p:cTn>
                                        <p:tgtEl>
                                          <p:spTgt spid="12294"/>
                                        </p:tgtEl>
                                        <p:attrNameLst>
                                          <p:attrName>r</p:attrName>
                                        </p:attrNameLst>
                                      </p:cBhvr>
                                    </p:animRot>
                                    <p:animRot by="240000">
                                      <p:cBhvr>
                                        <p:cTn id="8" dur="200" fill="hold">
                                          <p:stCondLst>
                                            <p:cond delay="400"/>
                                          </p:stCondLst>
                                        </p:cTn>
                                        <p:tgtEl>
                                          <p:spTgt spid="12294"/>
                                        </p:tgtEl>
                                        <p:attrNameLst>
                                          <p:attrName>r</p:attrName>
                                        </p:attrNameLst>
                                      </p:cBhvr>
                                    </p:animRot>
                                    <p:animRot by="-240000">
                                      <p:cBhvr>
                                        <p:cTn id="9" dur="200" fill="hold">
                                          <p:stCondLst>
                                            <p:cond delay="600"/>
                                          </p:stCondLst>
                                        </p:cTn>
                                        <p:tgtEl>
                                          <p:spTgt spid="12294"/>
                                        </p:tgtEl>
                                        <p:attrNameLst>
                                          <p:attrName>r</p:attrName>
                                        </p:attrNameLst>
                                      </p:cBhvr>
                                    </p:animRot>
                                    <p:animRot by="120000">
                                      <p:cBhvr>
                                        <p:cTn id="10" dur="200" fill="hold">
                                          <p:stCondLst>
                                            <p:cond delay="800"/>
                                          </p:stCondLst>
                                        </p:cTn>
                                        <p:tgtEl>
                                          <p:spTgt spid="1229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2C194932-C540-1BFD-B78C-6F4ADBE1E821}"/>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3076" name="Picture 4" descr="Chicken, Capon or Squab? : Article - GourmetSleuth">
            <a:extLst>
              <a:ext uri="{FF2B5EF4-FFF2-40B4-BE49-F238E27FC236}">
                <a16:creationId xmlns:a16="http://schemas.microsoft.com/office/drawing/2014/main" id="{1817F8E5-464F-7018-BDC6-144C094B5E39}"/>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3562350" y="1524000"/>
            <a:ext cx="50673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190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076"/>
                                        </p:tgtEl>
                                        <p:attrNameLst>
                                          <p:attrName>r</p:attrName>
                                        </p:attrNameLst>
                                      </p:cBhvr>
                                    </p:animRot>
                                    <p:animRot by="-240000">
                                      <p:cBhvr>
                                        <p:cTn id="7" dur="200" fill="hold">
                                          <p:stCondLst>
                                            <p:cond delay="200"/>
                                          </p:stCondLst>
                                        </p:cTn>
                                        <p:tgtEl>
                                          <p:spTgt spid="3076"/>
                                        </p:tgtEl>
                                        <p:attrNameLst>
                                          <p:attrName>r</p:attrName>
                                        </p:attrNameLst>
                                      </p:cBhvr>
                                    </p:animRot>
                                    <p:animRot by="240000">
                                      <p:cBhvr>
                                        <p:cTn id="8" dur="200" fill="hold">
                                          <p:stCondLst>
                                            <p:cond delay="400"/>
                                          </p:stCondLst>
                                        </p:cTn>
                                        <p:tgtEl>
                                          <p:spTgt spid="3076"/>
                                        </p:tgtEl>
                                        <p:attrNameLst>
                                          <p:attrName>r</p:attrName>
                                        </p:attrNameLst>
                                      </p:cBhvr>
                                    </p:animRot>
                                    <p:animRot by="-240000">
                                      <p:cBhvr>
                                        <p:cTn id="9" dur="200" fill="hold">
                                          <p:stCondLst>
                                            <p:cond delay="600"/>
                                          </p:stCondLst>
                                        </p:cTn>
                                        <p:tgtEl>
                                          <p:spTgt spid="3076"/>
                                        </p:tgtEl>
                                        <p:attrNameLst>
                                          <p:attrName>r</p:attrName>
                                        </p:attrNameLst>
                                      </p:cBhvr>
                                    </p:animRot>
                                    <p:animRot by="120000">
                                      <p:cBhvr>
                                        <p:cTn id="10" dur="200" fill="hold">
                                          <p:stCondLst>
                                            <p:cond delay="800"/>
                                          </p:stCondLst>
                                        </p:cTn>
                                        <p:tgtEl>
                                          <p:spTgt spid="307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4100" name="Picture 4" descr="Pig">
            <a:extLst>
              <a:ext uri="{FF2B5EF4-FFF2-40B4-BE49-F238E27FC236}">
                <a16:creationId xmlns:a16="http://schemas.microsoft.com/office/drawing/2014/main" id="{E4C73A46-20AB-0DB7-58A6-1A53AFA0F3ED}"/>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2756115" y="1759057"/>
            <a:ext cx="6679769" cy="3339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9033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100"/>
                                        </p:tgtEl>
                                        <p:attrNameLst>
                                          <p:attrName>r</p:attrName>
                                        </p:attrNameLst>
                                      </p:cBhvr>
                                    </p:animRot>
                                    <p:animRot by="-240000">
                                      <p:cBhvr>
                                        <p:cTn id="7" dur="200" fill="hold">
                                          <p:stCondLst>
                                            <p:cond delay="200"/>
                                          </p:stCondLst>
                                        </p:cTn>
                                        <p:tgtEl>
                                          <p:spTgt spid="4100"/>
                                        </p:tgtEl>
                                        <p:attrNameLst>
                                          <p:attrName>r</p:attrName>
                                        </p:attrNameLst>
                                      </p:cBhvr>
                                    </p:animRot>
                                    <p:animRot by="240000">
                                      <p:cBhvr>
                                        <p:cTn id="8" dur="200" fill="hold">
                                          <p:stCondLst>
                                            <p:cond delay="400"/>
                                          </p:stCondLst>
                                        </p:cTn>
                                        <p:tgtEl>
                                          <p:spTgt spid="4100"/>
                                        </p:tgtEl>
                                        <p:attrNameLst>
                                          <p:attrName>r</p:attrName>
                                        </p:attrNameLst>
                                      </p:cBhvr>
                                    </p:animRot>
                                    <p:animRot by="-240000">
                                      <p:cBhvr>
                                        <p:cTn id="9" dur="200" fill="hold">
                                          <p:stCondLst>
                                            <p:cond delay="600"/>
                                          </p:stCondLst>
                                        </p:cTn>
                                        <p:tgtEl>
                                          <p:spTgt spid="4100"/>
                                        </p:tgtEl>
                                        <p:attrNameLst>
                                          <p:attrName>r</p:attrName>
                                        </p:attrNameLst>
                                      </p:cBhvr>
                                    </p:animRot>
                                    <p:animRot by="120000">
                                      <p:cBhvr>
                                        <p:cTn id="10" dur="200" fill="hold">
                                          <p:stCondLst>
                                            <p:cond delay="800"/>
                                          </p:stCondLst>
                                        </p:cTn>
                                        <p:tgtEl>
                                          <p:spTgt spid="410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2C194932-C540-1BFD-B78C-6F4ADBE1E821}"/>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14340" name="Picture 4" descr="879,420 Blue Plate Images, Stock Photos &amp; Vectors | Shutterstock">
            <a:extLst>
              <a:ext uri="{FF2B5EF4-FFF2-40B4-BE49-F238E27FC236}">
                <a16:creationId xmlns:a16="http://schemas.microsoft.com/office/drawing/2014/main" id="{658F02C9-A512-7132-9652-48E9CB58CFA2}"/>
              </a:ext>
            </a:extLst>
          </p:cNvPr>
          <p:cNvPicPr>
            <a:picLocks noChangeAspect="1" noChangeArrowheads="1"/>
          </p:cNvPicPr>
          <p:nvPr/>
        </p:nvPicPr>
        <p:blipFill rotWithShape="1">
          <a:blip r:embed="rId4">
            <a:grayscl/>
            <a:extLst>
              <a:ext uri="{28A0092B-C50C-407E-A947-70E740481C1C}">
                <a14:useLocalDpi xmlns:a14="http://schemas.microsoft.com/office/drawing/2010/main" val="0"/>
              </a:ext>
            </a:extLst>
          </a:blip>
          <a:srcRect b="16114"/>
          <a:stretch/>
        </p:blipFill>
        <p:spPr bwMode="auto">
          <a:xfrm>
            <a:off x="3117850" y="1937503"/>
            <a:ext cx="5956300" cy="2982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534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4340"/>
                                        </p:tgtEl>
                                        <p:attrNameLst>
                                          <p:attrName>r</p:attrName>
                                        </p:attrNameLst>
                                      </p:cBhvr>
                                    </p:animRot>
                                    <p:animRot by="-240000">
                                      <p:cBhvr>
                                        <p:cTn id="7" dur="200" fill="hold">
                                          <p:stCondLst>
                                            <p:cond delay="200"/>
                                          </p:stCondLst>
                                        </p:cTn>
                                        <p:tgtEl>
                                          <p:spTgt spid="14340"/>
                                        </p:tgtEl>
                                        <p:attrNameLst>
                                          <p:attrName>r</p:attrName>
                                        </p:attrNameLst>
                                      </p:cBhvr>
                                    </p:animRot>
                                    <p:animRot by="240000">
                                      <p:cBhvr>
                                        <p:cTn id="8" dur="200" fill="hold">
                                          <p:stCondLst>
                                            <p:cond delay="400"/>
                                          </p:stCondLst>
                                        </p:cTn>
                                        <p:tgtEl>
                                          <p:spTgt spid="14340"/>
                                        </p:tgtEl>
                                        <p:attrNameLst>
                                          <p:attrName>r</p:attrName>
                                        </p:attrNameLst>
                                      </p:cBhvr>
                                    </p:animRot>
                                    <p:animRot by="-240000">
                                      <p:cBhvr>
                                        <p:cTn id="9" dur="200" fill="hold">
                                          <p:stCondLst>
                                            <p:cond delay="600"/>
                                          </p:stCondLst>
                                        </p:cTn>
                                        <p:tgtEl>
                                          <p:spTgt spid="14340"/>
                                        </p:tgtEl>
                                        <p:attrNameLst>
                                          <p:attrName>r</p:attrName>
                                        </p:attrNameLst>
                                      </p:cBhvr>
                                    </p:animRot>
                                    <p:animRot by="120000">
                                      <p:cBhvr>
                                        <p:cTn id="10" dur="200" fill="hold">
                                          <p:stCondLst>
                                            <p:cond delay="800"/>
                                          </p:stCondLst>
                                        </p:cTn>
                                        <p:tgtEl>
                                          <p:spTgt spid="1434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15364" name="Picture 4" descr="Amazon.com: The Ultimate Wall Clock - 14&quot; Atomic, Black, Easy to Read,  Perfect for Home, Office, School, Indoor / Outdoor">
            <a:extLst>
              <a:ext uri="{FF2B5EF4-FFF2-40B4-BE49-F238E27FC236}">
                <a16:creationId xmlns:a16="http://schemas.microsoft.com/office/drawing/2014/main" id="{67CAC6E3-8844-4AD6-B51B-B5AA6BF4A745}"/>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4508554" y="1848609"/>
            <a:ext cx="3174892" cy="3160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26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5364"/>
                                        </p:tgtEl>
                                        <p:attrNameLst>
                                          <p:attrName>r</p:attrName>
                                        </p:attrNameLst>
                                      </p:cBhvr>
                                    </p:animRot>
                                    <p:animRot by="-240000">
                                      <p:cBhvr>
                                        <p:cTn id="7" dur="200" fill="hold">
                                          <p:stCondLst>
                                            <p:cond delay="200"/>
                                          </p:stCondLst>
                                        </p:cTn>
                                        <p:tgtEl>
                                          <p:spTgt spid="15364"/>
                                        </p:tgtEl>
                                        <p:attrNameLst>
                                          <p:attrName>r</p:attrName>
                                        </p:attrNameLst>
                                      </p:cBhvr>
                                    </p:animRot>
                                    <p:animRot by="240000">
                                      <p:cBhvr>
                                        <p:cTn id="8" dur="200" fill="hold">
                                          <p:stCondLst>
                                            <p:cond delay="400"/>
                                          </p:stCondLst>
                                        </p:cTn>
                                        <p:tgtEl>
                                          <p:spTgt spid="15364"/>
                                        </p:tgtEl>
                                        <p:attrNameLst>
                                          <p:attrName>r</p:attrName>
                                        </p:attrNameLst>
                                      </p:cBhvr>
                                    </p:animRot>
                                    <p:animRot by="-240000">
                                      <p:cBhvr>
                                        <p:cTn id="9" dur="200" fill="hold">
                                          <p:stCondLst>
                                            <p:cond delay="600"/>
                                          </p:stCondLst>
                                        </p:cTn>
                                        <p:tgtEl>
                                          <p:spTgt spid="15364"/>
                                        </p:tgtEl>
                                        <p:attrNameLst>
                                          <p:attrName>r</p:attrName>
                                        </p:attrNameLst>
                                      </p:cBhvr>
                                    </p:animRot>
                                    <p:animRot by="120000">
                                      <p:cBhvr>
                                        <p:cTn id="10" dur="200" fill="hold">
                                          <p:stCondLst>
                                            <p:cond delay="800"/>
                                          </p:stCondLst>
                                        </p:cTn>
                                        <p:tgtEl>
                                          <p:spTgt spid="1536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2C194932-C540-1BFD-B78C-6F4ADBE1E821}"/>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5124" name="Picture 4" descr="6,807 Cow Side View Stock Photos, Pictures &amp; Royalty-Free Images - iStock">
            <a:extLst>
              <a:ext uri="{FF2B5EF4-FFF2-40B4-BE49-F238E27FC236}">
                <a16:creationId xmlns:a16="http://schemas.microsoft.com/office/drawing/2014/main" id="{27D663F1-D7ED-8CD7-1407-2F22FCBCAE87}"/>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2876873" y="1230315"/>
            <a:ext cx="6438254" cy="4397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11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124"/>
                                        </p:tgtEl>
                                        <p:attrNameLst>
                                          <p:attrName>r</p:attrName>
                                        </p:attrNameLst>
                                      </p:cBhvr>
                                    </p:animRot>
                                    <p:animRot by="-240000">
                                      <p:cBhvr>
                                        <p:cTn id="7" dur="200" fill="hold">
                                          <p:stCondLst>
                                            <p:cond delay="200"/>
                                          </p:stCondLst>
                                        </p:cTn>
                                        <p:tgtEl>
                                          <p:spTgt spid="5124"/>
                                        </p:tgtEl>
                                        <p:attrNameLst>
                                          <p:attrName>r</p:attrName>
                                        </p:attrNameLst>
                                      </p:cBhvr>
                                    </p:animRot>
                                    <p:animRot by="240000">
                                      <p:cBhvr>
                                        <p:cTn id="8" dur="200" fill="hold">
                                          <p:stCondLst>
                                            <p:cond delay="400"/>
                                          </p:stCondLst>
                                        </p:cTn>
                                        <p:tgtEl>
                                          <p:spTgt spid="5124"/>
                                        </p:tgtEl>
                                        <p:attrNameLst>
                                          <p:attrName>r</p:attrName>
                                        </p:attrNameLst>
                                      </p:cBhvr>
                                    </p:animRot>
                                    <p:animRot by="-240000">
                                      <p:cBhvr>
                                        <p:cTn id="9" dur="200" fill="hold">
                                          <p:stCondLst>
                                            <p:cond delay="600"/>
                                          </p:stCondLst>
                                        </p:cTn>
                                        <p:tgtEl>
                                          <p:spTgt spid="5124"/>
                                        </p:tgtEl>
                                        <p:attrNameLst>
                                          <p:attrName>r</p:attrName>
                                        </p:attrNameLst>
                                      </p:cBhvr>
                                    </p:animRot>
                                    <p:animRot by="120000">
                                      <p:cBhvr>
                                        <p:cTn id="10" dur="200" fill="hold">
                                          <p:stCondLst>
                                            <p:cond delay="800"/>
                                          </p:stCondLst>
                                        </p:cTn>
                                        <p:tgtEl>
                                          <p:spTgt spid="51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sp>
        <p:nvSpPr>
          <p:cNvPr id="3" name="Rectangle 2">
            <a:extLst>
              <a:ext uri="{FF2B5EF4-FFF2-40B4-BE49-F238E27FC236}">
                <a16:creationId xmlns:a16="http://schemas.microsoft.com/office/drawing/2014/main" id="{34C72F02-43F6-70B8-7E06-C990940660EE}"/>
              </a:ext>
            </a:extLst>
          </p:cNvPr>
          <p:cNvSpPr/>
          <p:nvPr/>
        </p:nvSpPr>
        <p:spPr>
          <a:xfrm>
            <a:off x="5083444" y="4618495"/>
            <a:ext cx="495946" cy="3409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descr="Brown bear definition and meaning | Collins English Dictionary">
            <a:extLst>
              <a:ext uri="{FF2B5EF4-FFF2-40B4-BE49-F238E27FC236}">
                <a16:creationId xmlns:a16="http://schemas.microsoft.com/office/drawing/2014/main" id="{1B01EB42-FC1D-CBAE-A010-D4643E800D77}"/>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2632519" y="824607"/>
            <a:ext cx="6926962" cy="5208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7641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148"/>
                                        </p:tgtEl>
                                        <p:attrNameLst>
                                          <p:attrName>r</p:attrName>
                                        </p:attrNameLst>
                                      </p:cBhvr>
                                    </p:animRot>
                                    <p:animRot by="-240000">
                                      <p:cBhvr>
                                        <p:cTn id="7" dur="200" fill="hold">
                                          <p:stCondLst>
                                            <p:cond delay="200"/>
                                          </p:stCondLst>
                                        </p:cTn>
                                        <p:tgtEl>
                                          <p:spTgt spid="6148"/>
                                        </p:tgtEl>
                                        <p:attrNameLst>
                                          <p:attrName>r</p:attrName>
                                        </p:attrNameLst>
                                      </p:cBhvr>
                                    </p:animRot>
                                    <p:animRot by="240000">
                                      <p:cBhvr>
                                        <p:cTn id="8" dur="200" fill="hold">
                                          <p:stCondLst>
                                            <p:cond delay="400"/>
                                          </p:stCondLst>
                                        </p:cTn>
                                        <p:tgtEl>
                                          <p:spTgt spid="6148"/>
                                        </p:tgtEl>
                                        <p:attrNameLst>
                                          <p:attrName>r</p:attrName>
                                        </p:attrNameLst>
                                      </p:cBhvr>
                                    </p:animRot>
                                    <p:animRot by="-240000">
                                      <p:cBhvr>
                                        <p:cTn id="9" dur="200" fill="hold">
                                          <p:stCondLst>
                                            <p:cond delay="600"/>
                                          </p:stCondLst>
                                        </p:cTn>
                                        <p:tgtEl>
                                          <p:spTgt spid="6148"/>
                                        </p:tgtEl>
                                        <p:attrNameLst>
                                          <p:attrName>r</p:attrName>
                                        </p:attrNameLst>
                                      </p:cBhvr>
                                    </p:animRot>
                                    <p:animRot by="120000">
                                      <p:cBhvr>
                                        <p:cTn id="10" dur="200" fill="hold">
                                          <p:stCondLst>
                                            <p:cond delay="800"/>
                                          </p:stCondLst>
                                        </p:cTn>
                                        <p:tgtEl>
                                          <p:spTgt spid="614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l="30272" t="6539" r="30123" b="6591"/>
          <a:stretch/>
        </p:blipFill>
        <p:spPr>
          <a:xfrm>
            <a:off x="6960995" y="1036607"/>
            <a:ext cx="3531080" cy="4784785"/>
          </a:xfrm>
          <a:prstGeom prst="rect">
            <a:avLst/>
          </a:prstGeom>
          <a:noFill/>
          <a:ln>
            <a:noFill/>
          </a:ln>
        </p:spPr>
      </p:pic>
      <p:sp>
        <p:nvSpPr>
          <p:cNvPr id="13" name="TextBox 12">
            <a:extLst>
              <a:ext uri="{FF2B5EF4-FFF2-40B4-BE49-F238E27FC236}">
                <a16:creationId xmlns:a16="http://schemas.microsoft.com/office/drawing/2014/main" id="{A8E5191F-17B2-494A-BEE7-72E7AEFE6756}"/>
              </a:ext>
            </a:extLst>
          </p:cNvPr>
          <p:cNvSpPr txBox="1"/>
          <p:nvPr/>
        </p:nvSpPr>
        <p:spPr>
          <a:xfrm>
            <a:off x="1064156" y="1290607"/>
            <a:ext cx="5285845"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Before you teach the curious Maggie about what things are for, let’s teach Maggie some English first.</a:t>
            </a:r>
          </a:p>
        </p:txBody>
      </p:sp>
    </p:spTree>
    <p:extLst>
      <p:ext uri="{BB962C8B-B14F-4D97-AF65-F5344CB8AC3E}">
        <p14:creationId xmlns:p14="http://schemas.microsoft.com/office/powerpoint/2010/main" val="2213329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2C194932-C540-1BFD-B78C-6F4ADBE1E821}"/>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18436" name="Picture 4" descr="KNALLA Umbrella, black - IKEA">
            <a:extLst>
              <a:ext uri="{FF2B5EF4-FFF2-40B4-BE49-F238E27FC236}">
                <a16:creationId xmlns:a16="http://schemas.microsoft.com/office/drawing/2014/main" id="{5DC97CCD-2AC1-225D-DEDD-4CB4C719B34B}"/>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rot="2637056">
            <a:off x="4378821" y="1360236"/>
            <a:ext cx="3434358" cy="3434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1104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8436"/>
                                        </p:tgtEl>
                                        <p:attrNameLst>
                                          <p:attrName>r</p:attrName>
                                        </p:attrNameLst>
                                      </p:cBhvr>
                                    </p:animRot>
                                    <p:animRot by="-240000">
                                      <p:cBhvr>
                                        <p:cTn id="7" dur="200" fill="hold">
                                          <p:stCondLst>
                                            <p:cond delay="200"/>
                                          </p:stCondLst>
                                        </p:cTn>
                                        <p:tgtEl>
                                          <p:spTgt spid="18436"/>
                                        </p:tgtEl>
                                        <p:attrNameLst>
                                          <p:attrName>r</p:attrName>
                                        </p:attrNameLst>
                                      </p:cBhvr>
                                    </p:animRot>
                                    <p:animRot by="240000">
                                      <p:cBhvr>
                                        <p:cTn id="8" dur="200" fill="hold">
                                          <p:stCondLst>
                                            <p:cond delay="400"/>
                                          </p:stCondLst>
                                        </p:cTn>
                                        <p:tgtEl>
                                          <p:spTgt spid="18436"/>
                                        </p:tgtEl>
                                        <p:attrNameLst>
                                          <p:attrName>r</p:attrName>
                                        </p:attrNameLst>
                                      </p:cBhvr>
                                    </p:animRot>
                                    <p:animRot by="-240000">
                                      <p:cBhvr>
                                        <p:cTn id="9" dur="200" fill="hold">
                                          <p:stCondLst>
                                            <p:cond delay="600"/>
                                          </p:stCondLst>
                                        </p:cTn>
                                        <p:tgtEl>
                                          <p:spTgt spid="18436"/>
                                        </p:tgtEl>
                                        <p:attrNameLst>
                                          <p:attrName>r</p:attrName>
                                        </p:attrNameLst>
                                      </p:cBhvr>
                                    </p:animRot>
                                    <p:animRot by="120000">
                                      <p:cBhvr>
                                        <p:cTn id="10" dur="200" fill="hold">
                                          <p:stCondLst>
                                            <p:cond delay="800"/>
                                          </p:stCondLst>
                                        </p:cTn>
                                        <p:tgtEl>
                                          <p:spTgt spid="1843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19460" name="Picture 4" descr="J. Randall Powers Hackney 1 - Light Buffet Table Lamp">
            <a:extLst>
              <a:ext uri="{FF2B5EF4-FFF2-40B4-BE49-F238E27FC236}">
                <a16:creationId xmlns:a16="http://schemas.microsoft.com/office/drawing/2014/main" id="{58EE8E5D-8940-2C28-33C2-F9F20019E7E4}"/>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3711898" y="1044898"/>
            <a:ext cx="4768204" cy="4768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102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9460"/>
                                        </p:tgtEl>
                                        <p:attrNameLst>
                                          <p:attrName>r</p:attrName>
                                        </p:attrNameLst>
                                      </p:cBhvr>
                                    </p:animRot>
                                    <p:animRot by="-240000">
                                      <p:cBhvr>
                                        <p:cTn id="7" dur="200" fill="hold">
                                          <p:stCondLst>
                                            <p:cond delay="200"/>
                                          </p:stCondLst>
                                        </p:cTn>
                                        <p:tgtEl>
                                          <p:spTgt spid="19460"/>
                                        </p:tgtEl>
                                        <p:attrNameLst>
                                          <p:attrName>r</p:attrName>
                                        </p:attrNameLst>
                                      </p:cBhvr>
                                    </p:animRot>
                                    <p:animRot by="240000">
                                      <p:cBhvr>
                                        <p:cTn id="8" dur="200" fill="hold">
                                          <p:stCondLst>
                                            <p:cond delay="400"/>
                                          </p:stCondLst>
                                        </p:cTn>
                                        <p:tgtEl>
                                          <p:spTgt spid="19460"/>
                                        </p:tgtEl>
                                        <p:attrNameLst>
                                          <p:attrName>r</p:attrName>
                                        </p:attrNameLst>
                                      </p:cBhvr>
                                    </p:animRot>
                                    <p:animRot by="-240000">
                                      <p:cBhvr>
                                        <p:cTn id="9" dur="200" fill="hold">
                                          <p:stCondLst>
                                            <p:cond delay="600"/>
                                          </p:stCondLst>
                                        </p:cTn>
                                        <p:tgtEl>
                                          <p:spTgt spid="19460"/>
                                        </p:tgtEl>
                                        <p:attrNameLst>
                                          <p:attrName>r</p:attrName>
                                        </p:attrNameLst>
                                      </p:cBhvr>
                                    </p:animRot>
                                    <p:animRot by="120000">
                                      <p:cBhvr>
                                        <p:cTn id="10" dur="200" fill="hold">
                                          <p:stCondLst>
                                            <p:cond delay="800"/>
                                          </p:stCondLst>
                                        </p:cTn>
                                        <p:tgtEl>
                                          <p:spTgt spid="1946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20482" name="Picture 2" descr="Misunderstood Mesos: The Striped Skunk - The Wolf Center">
            <a:extLst>
              <a:ext uri="{FF2B5EF4-FFF2-40B4-BE49-F238E27FC236}">
                <a16:creationId xmlns:a16="http://schemas.microsoft.com/office/drawing/2014/main" id="{4635F006-C591-405B-120F-A4D48E86B0F9}"/>
              </a:ext>
            </a:extLst>
          </p:cNvPr>
          <p:cNvPicPr>
            <a:picLocks noChangeAspect="1" noChangeArrowheads="1"/>
          </p:cNvPicPr>
          <p:nvPr/>
        </p:nvPicPr>
        <p:blipFill rotWithShape="1">
          <a:blip r:embed="rId4">
            <a:grayscl/>
            <a:extLst>
              <a:ext uri="{28A0092B-C50C-407E-A947-70E740481C1C}">
                <a14:useLocalDpi xmlns:a14="http://schemas.microsoft.com/office/drawing/2010/main" val="0"/>
              </a:ext>
            </a:extLst>
          </a:blip>
          <a:srcRect l="30315"/>
          <a:stretch/>
        </p:blipFill>
        <p:spPr bwMode="auto">
          <a:xfrm>
            <a:off x="3560033" y="1002869"/>
            <a:ext cx="5071933" cy="4852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51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0482"/>
                                        </p:tgtEl>
                                        <p:attrNameLst>
                                          <p:attrName>r</p:attrName>
                                        </p:attrNameLst>
                                      </p:cBhvr>
                                    </p:animRot>
                                    <p:animRot by="-240000">
                                      <p:cBhvr>
                                        <p:cTn id="7" dur="200" fill="hold">
                                          <p:stCondLst>
                                            <p:cond delay="200"/>
                                          </p:stCondLst>
                                        </p:cTn>
                                        <p:tgtEl>
                                          <p:spTgt spid="20482"/>
                                        </p:tgtEl>
                                        <p:attrNameLst>
                                          <p:attrName>r</p:attrName>
                                        </p:attrNameLst>
                                      </p:cBhvr>
                                    </p:animRot>
                                    <p:animRot by="240000">
                                      <p:cBhvr>
                                        <p:cTn id="8" dur="200" fill="hold">
                                          <p:stCondLst>
                                            <p:cond delay="400"/>
                                          </p:stCondLst>
                                        </p:cTn>
                                        <p:tgtEl>
                                          <p:spTgt spid="20482"/>
                                        </p:tgtEl>
                                        <p:attrNameLst>
                                          <p:attrName>r</p:attrName>
                                        </p:attrNameLst>
                                      </p:cBhvr>
                                    </p:animRot>
                                    <p:animRot by="-240000">
                                      <p:cBhvr>
                                        <p:cTn id="9" dur="200" fill="hold">
                                          <p:stCondLst>
                                            <p:cond delay="600"/>
                                          </p:stCondLst>
                                        </p:cTn>
                                        <p:tgtEl>
                                          <p:spTgt spid="20482"/>
                                        </p:tgtEl>
                                        <p:attrNameLst>
                                          <p:attrName>r</p:attrName>
                                        </p:attrNameLst>
                                      </p:cBhvr>
                                    </p:animRot>
                                    <p:animRot by="120000">
                                      <p:cBhvr>
                                        <p:cTn id="10" dur="200" fill="hold">
                                          <p:stCondLst>
                                            <p:cond delay="800"/>
                                          </p:stCondLst>
                                        </p:cTn>
                                        <p:tgtEl>
                                          <p:spTgt spid="2048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21506" name="Picture 2" descr="African Lion Facts: Habitat, Diet, Behavior">
            <a:extLst>
              <a:ext uri="{FF2B5EF4-FFF2-40B4-BE49-F238E27FC236}">
                <a16:creationId xmlns:a16="http://schemas.microsoft.com/office/drawing/2014/main" id="{CFAD5D23-0559-550F-1DAF-6DBE93B15698}"/>
              </a:ext>
            </a:extLst>
          </p:cNvPr>
          <p:cNvPicPr>
            <a:picLocks noChangeAspect="1" noChangeArrowheads="1"/>
          </p:cNvPicPr>
          <p:nvPr/>
        </p:nvPicPr>
        <p:blipFill rotWithShape="1">
          <a:blip r:embed="rId4">
            <a:grayscl/>
            <a:extLst>
              <a:ext uri="{28A0092B-C50C-407E-A947-70E740481C1C}">
                <a14:useLocalDpi xmlns:a14="http://schemas.microsoft.com/office/drawing/2010/main" val="0"/>
              </a:ext>
            </a:extLst>
          </a:blip>
          <a:srcRect l="8631" t="10848" r="18305" b="7927"/>
          <a:stretch/>
        </p:blipFill>
        <p:spPr bwMode="auto">
          <a:xfrm>
            <a:off x="3042833" y="1166247"/>
            <a:ext cx="6106333" cy="4525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51087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sp>
        <p:nvSpPr>
          <p:cNvPr id="4" name="Rectangle 3">
            <a:extLst>
              <a:ext uri="{FF2B5EF4-FFF2-40B4-BE49-F238E27FC236}">
                <a16:creationId xmlns:a16="http://schemas.microsoft.com/office/drawing/2014/main" id="{521EEAA2-CF8B-DD72-06F5-97E37D400CE6}"/>
              </a:ext>
            </a:extLst>
          </p:cNvPr>
          <p:cNvSpPr/>
          <p:nvPr/>
        </p:nvSpPr>
        <p:spPr>
          <a:xfrm>
            <a:off x="7670042" y="1132764"/>
            <a:ext cx="2156346" cy="1678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530" name="Picture 2" descr="Beaver">
            <a:extLst>
              <a:ext uri="{FF2B5EF4-FFF2-40B4-BE49-F238E27FC236}">
                <a16:creationId xmlns:a16="http://schemas.microsoft.com/office/drawing/2014/main" id="{64B67590-C550-770B-9D6C-0E9C0CC8C8B6}"/>
              </a:ext>
            </a:extLst>
          </p:cNvPr>
          <p:cNvPicPr>
            <a:picLocks noChangeAspect="1" noChangeArrowheads="1"/>
          </p:cNvPicPr>
          <p:nvPr/>
        </p:nvPicPr>
        <p:blipFill rotWithShape="1">
          <a:blip r:embed="rId4">
            <a:grayscl/>
            <a:extLst>
              <a:ext uri="{28A0092B-C50C-407E-A947-70E740481C1C}">
                <a14:useLocalDpi xmlns:a14="http://schemas.microsoft.com/office/drawing/2010/main" val="0"/>
              </a:ext>
            </a:extLst>
          </a:blip>
          <a:srcRect l="8569" t="47006" r="10754"/>
          <a:stretch/>
        </p:blipFill>
        <p:spPr bwMode="auto">
          <a:xfrm>
            <a:off x="3329552" y="1611823"/>
            <a:ext cx="5532895" cy="3634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54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2530"/>
                                        </p:tgtEl>
                                        <p:attrNameLst>
                                          <p:attrName>r</p:attrName>
                                        </p:attrNameLst>
                                      </p:cBhvr>
                                    </p:animRot>
                                    <p:animRot by="-240000">
                                      <p:cBhvr>
                                        <p:cTn id="7" dur="200" fill="hold">
                                          <p:stCondLst>
                                            <p:cond delay="200"/>
                                          </p:stCondLst>
                                        </p:cTn>
                                        <p:tgtEl>
                                          <p:spTgt spid="22530"/>
                                        </p:tgtEl>
                                        <p:attrNameLst>
                                          <p:attrName>r</p:attrName>
                                        </p:attrNameLst>
                                      </p:cBhvr>
                                    </p:animRot>
                                    <p:animRot by="240000">
                                      <p:cBhvr>
                                        <p:cTn id="8" dur="200" fill="hold">
                                          <p:stCondLst>
                                            <p:cond delay="400"/>
                                          </p:stCondLst>
                                        </p:cTn>
                                        <p:tgtEl>
                                          <p:spTgt spid="22530"/>
                                        </p:tgtEl>
                                        <p:attrNameLst>
                                          <p:attrName>r</p:attrName>
                                        </p:attrNameLst>
                                      </p:cBhvr>
                                    </p:animRot>
                                    <p:animRot by="-240000">
                                      <p:cBhvr>
                                        <p:cTn id="9" dur="200" fill="hold">
                                          <p:stCondLst>
                                            <p:cond delay="600"/>
                                          </p:stCondLst>
                                        </p:cTn>
                                        <p:tgtEl>
                                          <p:spTgt spid="22530"/>
                                        </p:tgtEl>
                                        <p:attrNameLst>
                                          <p:attrName>r</p:attrName>
                                        </p:attrNameLst>
                                      </p:cBhvr>
                                    </p:animRot>
                                    <p:animRot by="120000">
                                      <p:cBhvr>
                                        <p:cTn id="10" dur="200" fill="hold">
                                          <p:stCondLst>
                                            <p:cond delay="800"/>
                                          </p:stCondLst>
                                        </p:cTn>
                                        <p:tgtEl>
                                          <p:spTgt spid="2253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sp>
        <p:nvSpPr>
          <p:cNvPr id="4" name="Rectangle 3">
            <a:extLst>
              <a:ext uri="{FF2B5EF4-FFF2-40B4-BE49-F238E27FC236}">
                <a16:creationId xmlns:a16="http://schemas.microsoft.com/office/drawing/2014/main" id="{521EEAA2-CF8B-DD72-06F5-97E37D400CE6}"/>
              </a:ext>
            </a:extLst>
          </p:cNvPr>
          <p:cNvSpPr/>
          <p:nvPr/>
        </p:nvSpPr>
        <p:spPr>
          <a:xfrm>
            <a:off x="7670042" y="1132764"/>
            <a:ext cx="2156346" cy="1678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558" name="Picture 6" descr="Yellow Fever Mosquitoes: Prevention of Yellow Fever Mosquito">
            <a:extLst>
              <a:ext uri="{FF2B5EF4-FFF2-40B4-BE49-F238E27FC236}">
                <a16:creationId xmlns:a16="http://schemas.microsoft.com/office/drawing/2014/main" id="{FDEE7E88-69FE-521C-9785-03DACB4795BB}"/>
              </a:ext>
            </a:extLst>
          </p:cNvPr>
          <p:cNvPicPr>
            <a:picLocks noChangeAspect="1" noChangeArrowheads="1"/>
          </p:cNvPicPr>
          <p:nvPr/>
        </p:nvPicPr>
        <p:blipFill rotWithShape="1">
          <a:blip r:embed="rId4">
            <a:grayscl/>
            <a:extLst>
              <a:ext uri="{28A0092B-C50C-407E-A947-70E740481C1C}">
                <a14:useLocalDpi xmlns:a14="http://schemas.microsoft.com/office/drawing/2010/main" val="0"/>
              </a:ext>
            </a:extLst>
          </a:blip>
          <a:srcRect l="7080" t="12015" b="5455"/>
          <a:stretch/>
        </p:blipFill>
        <p:spPr bwMode="auto">
          <a:xfrm>
            <a:off x="2634712" y="1132764"/>
            <a:ext cx="7493538" cy="4989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306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3558"/>
                                        </p:tgtEl>
                                        <p:attrNameLst>
                                          <p:attrName>r</p:attrName>
                                        </p:attrNameLst>
                                      </p:cBhvr>
                                    </p:animRot>
                                    <p:animRot by="-240000">
                                      <p:cBhvr>
                                        <p:cTn id="7" dur="200" fill="hold">
                                          <p:stCondLst>
                                            <p:cond delay="200"/>
                                          </p:stCondLst>
                                        </p:cTn>
                                        <p:tgtEl>
                                          <p:spTgt spid="23558"/>
                                        </p:tgtEl>
                                        <p:attrNameLst>
                                          <p:attrName>r</p:attrName>
                                        </p:attrNameLst>
                                      </p:cBhvr>
                                    </p:animRot>
                                    <p:animRot by="240000">
                                      <p:cBhvr>
                                        <p:cTn id="8" dur="200" fill="hold">
                                          <p:stCondLst>
                                            <p:cond delay="400"/>
                                          </p:stCondLst>
                                        </p:cTn>
                                        <p:tgtEl>
                                          <p:spTgt spid="23558"/>
                                        </p:tgtEl>
                                        <p:attrNameLst>
                                          <p:attrName>r</p:attrName>
                                        </p:attrNameLst>
                                      </p:cBhvr>
                                    </p:animRot>
                                    <p:animRot by="-240000">
                                      <p:cBhvr>
                                        <p:cTn id="9" dur="200" fill="hold">
                                          <p:stCondLst>
                                            <p:cond delay="600"/>
                                          </p:stCondLst>
                                        </p:cTn>
                                        <p:tgtEl>
                                          <p:spTgt spid="23558"/>
                                        </p:tgtEl>
                                        <p:attrNameLst>
                                          <p:attrName>r</p:attrName>
                                        </p:attrNameLst>
                                      </p:cBhvr>
                                    </p:animRot>
                                    <p:animRot by="120000">
                                      <p:cBhvr>
                                        <p:cTn id="10" dur="200" fill="hold">
                                          <p:stCondLst>
                                            <p:cond delay="800"/>
                                          </p:stCondLst>
                                        </p:cTn>
                                        <p:tgtEl>
                                          <p:spTgt spid="2355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7" name="Picture 6" descr="Fireworks in the sky&#10;&#10;Description automatically generated with medium confidence">
            <a:extLst>
              <a:ext uri="{FF2B5EF4-FFF2-40B4-BE49-F238E27FC236}">
                <a16:creationId xmlns:a16="http://schemas.microsoft.com/office/drawing/2014/main" id="{545B53C6-B1B2-FE53-1232-A921E1328D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57999"/>
          </a:xfrm>
          <a:prstGeom prst="rect">
            <a:avLst/>
          </a:prstGeom>
        </p:spPr>
      </p:pic>
      <p:sp>
        <p:nvSpPr>
          <p:cNvPr id="2" name="TextBox 1">
            <a:extLst>
              <a:ext uri="{FF2B5EF4-FFF2-40B4-BE49-F238E27FC236}">
                <a16:creationId xmlns:a16="http://schemas.microsoft.com/office/drawing/2014/main" id="{9E94D14B-2213-2AE1-B6AA-9412CC6EE9ED}"/>
              </a:ext>
            </a:extLst>
          </p:cNvPr>
          <p:cNvSpPr txBox="1"/>
          <p:nvPr/>
        </p:nvSpPr>
        <p:spPr>
          <a:xfrm>
            <a:off x="403282" y="829171"/>
            <a:ext cx="2653553" cy="646331"/>
          </a:xfrm>
          <a:prstGeom prst="rect">
            <a:avLst/>
          </a:prstGeom>
          <a:noFill/>
        </p:spPr>
        <p:txBody>
          <a:bodyPr wrap="square" rtlCol="0">
            <a:spAutoFit/>
          </a:bodyPr>
          <a:lstStyle/>
          <a:p>
            <a:endParaRPr lang="en-US" dirty="0"/>
          </a:p>
          <a:p>
            <a:endParaRPr lang="en-US" dirty="0"/>
          </a:p>
        </p:txBody>
      </p:sp>
      <p:pic>
        <p:nvPicPr>
          <p:cNvPr id="12" name="Picture 10" descr="Picture 10">
            <a:extLst>
              <a:ext uri="{FF2B5EF4-FFF2-40B4-BE49-F238E27FC236}">
                <a16:creationId xmlns:a16="http://schemas.microsoft.com/office/drawing/2014/main" id="{F25C16F9-8506-BE48-4C4F-E5B14E3DEEF3}"/>
              </a:ext>
            </a:extLst>
          </p:cNvPr>
          <p:cNvPicPr>
            <a:picLocks noChangeAspect="1"/>
          </p:cNvPicPr>
          <p:nvPr/>
        </p:nvPicPr>
        <p:blipFill>
          <a:blip r:embed="rId4"/>
          <a:srcRect l="30272" t="6539" r="30123" b="37296"/>
          <a:stretch>
            <a:fillRect/>
          </a:stretch>
        </p:blipFill>
        <p:spPr>
          <a:xfrm flipH="1">
            <a:off x="0" y="5951132"/>
            <a:ext cx="1250929" cy="906868"/>
          </a:xfrm>
          <a:prstGeom prst="rect">
            <a:avLst/>
          </a:prstGeom>
          <a:ln w="12700">
            <a:miter lim="400000"/>
          </a:ln>
        </p:spPr>
      </p:pic>
      <p:pic>
        <p:nvPicPr>
          <p:cNvPr id="27" name="Picture 10" descr="Picture 10">
            <a:extLst>
              <a:ext uri="{FF2B5EF4-FFF2-40B4-BE49-F238E27FC236}">
                <a16:creationId xmlns:a16="http://schemas.microsoft.com/office/drawing/2014/main" id="{4ABA8B00-C367-5846-A15B-54512904F0AB}"/>
              </a:ext>
            </a:extLst>
          </p:cNvPr>
          <p:cNvPicPr>
            <a:picLocks noChangeAspect="1"/>
          </p:cNvPicPr>
          <p:nvPr/>
        </p:nvPicPr>
        <p:blipFill>
          <a:blip r:embed="rId4"/>
          <a:srcRect l="30272" t="6539" r="30123" b="37296"/>
          <a:stretch>
            <a:fillRect/>
          </a:stretch>
        </p:blipFill>
        <p:spPr>
          <a:xfrm flipH="1">
            <a:off x="0" y="5951132"/>
            <a:ext cx="1250929" cy="906868"/>
          </a:xfrm>
          <a:prstGeom prst="rect">
            <a:avLst/>
          </a:prstGeom>
          <a:ln w="12700">
            <a:miter lim="400000"/>
          </a:ln>
        </p:spPr>
      </p:pic>
      <p:pic>
        <p:nvPicPr>
          <p:cNvPr id="3" name="Picture 2">
            <a:extLst>
              <a:ext uri="{FF2B5EF4-FFF2-40B4-BE49-F238E27FC236}">
                <a16:creationId xmlns:a16="http://schemas.microsoft.com/office/drawing/2014/main" id="{CE25A58A-BCF1-6324-AC95-301BDF35C5BA}"/>
              </a:ext>
            </a:extLst>
          </p:cNvPr>
          <p:cNvPicPr>
            <a:picLocks noChangeAspect="1"/>
          </p:cNvPicPr>
          <p:nvPr/>
        </p:nvPicPr>
        <p:blipFill rotWithShape="1">
          <a:blip r:embed="rId5">
            <a:alphaModFix amt="87000"/>
            <a:extLst>
              <a:ext uri="{BEBA8EAE-BF5A-486C-A8C5-ECC9F3942E4B}">
                <a14:imgProps xmlns:a14="http://schemas.microsoft.com/office/drawing/2010/main">
                  <a14:imgLayer r:embed="rId6">
                    <a14:imgEffect>
                      <a14:saturation sat="66000"/>
                    </a14:imgEffect>
                    <a14:imgEffect>
                      <a14:brightnessContrast contrast="-14000"/>
                    </a14:imgEffect>
                  </a14:imgLayer>
                </a14:imgProps>
              </a:ext>
              <a:ext uri="{837473B0-CC2E-450A-ABE3-18F120FF3D39}">
                <a1611:picAttrSrcUrl xmlns:a1611="http://schemas.microsoft.com/office/drawing/2016/11/main" r:id="rId7"/>
              </a:ext>
            </a:extLst>
          </a:blip>
          <a:srcRect l="7812" t="20122" r="6875"/>
          <a:stretch/>
        </p:blipFill>
        <p:spPr>
          <a:xfrm>
            <a:off x="403282" y="1583141"/>
            <a:ext cx="11450326" cy="3256593"/>
          </a:xfrm>
          <a:prstGeom prst="rect">
            <a:avLst/>
          </a:prstGeom>
          <a:effectLst>
            <a:glow rad="1187478">
              <a:schemeClr val="tx1">
                <a:alpha val="8000"/>
              </a:schemeClr>
            </a:glow>
            <a:softEdge rad="353238"/>
          </a:effectLst>
        </p:spPr>
      </p:pic>
    </p:spTree>
    <p:extLst>
      <p:ext uri="{BB962C8B-B14F-4D97-AF65-F5344CB8AC3E}">
        <p14:creationId xmlns:p14="http://schemas.microsoft.com/office/powerpoint/2010/main" val="840375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sp>
        <p:nvSpPr>
          <p:cNvPr id="4" name="Rectangle 3">
            <a:extLst>
              <a:ext uri="{FF2B5EF4-FFF2-40B4-BE49-F238E27FC236}">
                <a16:creationId xmlns:a16="http://schemas.microsoft.com/office/drawing/2014/main" id="{521EEAA2-CF8B-DD72-06F5-97E37D400CE6}"/>
              </a:ext>
            </a:extLst>
          </p:cNvPr>
          <p:cNvSpPr/>
          <p:nvPr/>
        </p:nvSpPr>
        <p:spPr>
          <a:xfrm>
            <a:off x="7670042" y="1132764"/>
            <a:ext cx="2156346" cy="1678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580" name="Picture 4" descr="Woodpeckers - Adam's Pest Control">
            <a:extLst>
              <a:ext uri="{FF2B5EF4-FFF2-40B4-BE49-F238E27FC236}">
                <a16:creationId xmlns:a16="http://schemas.microsoft.com/office/drawing/2014/main" id="{1580C582-C243-3DB4-95CF-5CCA2790E4E5}"/>
              </a:ext>
            </a:extLst>
          </p:cNvPr>
          <p:cNvPicPr>
            <a:picLocks noChangeAspect="1" noChangeArrowheads="1"/>
          </p:cNvPicPr>
          <p:nvPr/>
        </p:nvPicPr>
        <p:blipFill rotWithShape="1">
          <a:blip r:embed="rId4">
            <a:grayscl/>
            <a:extLst>
              <a:ext uri="{28A0092B-C50C-407E-A947-70E740481C1C}">
                <a14:useLocalDpi xmlns:a14="http://schemas.microsoft.com/office/drawing/2010/main" val="0"/>
              </a:ext>
            </a:extLst>
          </a:blip>
          <a:srcRect l="15232" r="18831" b="2586"/>
          <a:stretch/>
        </p:blipFill>
        <p:spPr bwMode="auto">
          <a:xfrm rot="1753845">
            <a:off x="3921110" y="775114"/>
            <a:ext cx="3678033" cy="5433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75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4580"/>
                                        </p:tgtEl>
                                        <p:attrNameLst>
                                          <p:attrName>r</p:attrName>
                                        </p:attrNameLst>
                                      </p:cBhvr>
                                    </p:animRot>
                                    <p:animRot by="-240000">
                                      <p:cBhvr>
                                        <p:cTn id="7" dur="200" fill="hold">
                                          <p:stCondLst>
                                            <p:cond delay="200"/>
                                          </p:stCondLst>
                                        </p:cTn>
                                        <p:tgtEl>
                                          <p:spTgt spid="24580"/>
                                        </p:tgtEl>
                                        <p:attrNameLst>
                                          <p:attrName>r</p:attrName>
                                        </p:attrNameLst>
                                      </p:cBhvr>
                                    </p:animRot>
                                    <p:animRot by="240000">
                                      <p:cBhvr>
                                        <p:cTn id="8" dur="200" fill="hold">
                                          <p:stCondLst>
                                            <p:cond delay="400"/>
                                          </p:stCondLst>
                                        </p:cTn>
                                        <p:tgtEl>
                                          <p:spTgt spid="24580"/>
                                        </p:tgtEl>
                                        <p:attrNameLst>
                                          <p:attrName>r</p:attrName>
                                        </p:attrNameLst>
                                      </p:cBhvr>
                                    </p:animRot>
                                    <p:animRot by="-240000">
                                      <p:cBhvr>
                                        <p:cTn id="9" dur="200" fill="hold">
                                          <p:stCondLst>
                                            <p:cond delay="600"/>
                                          </p:stCondLst>
                                        </p:cTn>
                                        <p:tgtEl>
                                          <p:spTgt spid="24580"/>
                                        </p:tgtEl>
                                        <p:attrNameLst>
                                          <p:attrName>r</p:attrName>
                                        </p:attrNameLst>
                                      </p:cBhvr>
                                    </p:animRot>
                                    <p:animRot by="120000">
                                      <p:cBhvr>
                                        <p:cTn id="10" dur="200" fill="hold">
                                          <p:stCondLst>
                                            <p:cond delay="800"/>
                                          </p:stCondLst>
                                        </p:cTn>
                                        <p:tgtEl>
                                          <p:spTgt spid="2458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sp>
        <p:nvSpPr>
          <p:cNvPr id="4" name="Rectangle 3">
            <a:extLst>
              <a:ext uri="{FF2B5EF4-FFF2-40B4-BE49-F238E27FC236}">
                <a16:creationId xmlns:a16="http://schemas.microsoft.com/office/drawing/2014/main" id="{521EEAA2-CF8B-DD72-06F5-97E37D400CE6}"/>
              </a:ext>
            </a:extLst>
          </p:cNvPr>
          <p:cNvSpPr/>
          <p:nvPr/>
        </p:nvSpPr>
        <p:spPr>
          <a:xfrm>
            <a:off x="7670042" y="1132764"/>
            <a:ext cx="2156346" cy="1678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37A6950-03E3-2D84-0041-43928CC4F58B}"/>
              </a:ext>
            </a:extLst>
          </p:cNvPr>
          <p:cNvSpPr/>
          <p:nvPr/>
        </p:nvSpPr>
        <p:spPr>
          <a:xfrm>
            <a:off x="6819254" y="898902"/>
            <a:ext cx="2371241" cy="1193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602" name="Picture 2" descr="Vulture definition and meaning | Collins English Dictionary">
            <a:extLst>
              <a:ext uri="{FF2B5EF4-FFF2-40B4-BE49-F238E27FC236}">
                <a16:creationId xmlns:a16="http://schemas.microsoft.com/office/drawing/2014/main" id="{834A6B76-44B3-1CFB-6831-EC6B5B8ABAD5}"/>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3472912" y="805912"/>
            <a:ext cx="5246176" cy="5246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173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sp>
        <p:nvSpPr>
          <p:cNvPr id="4" name="Rectangle 3">
            <a:extLst>
              <a:ext uri="{FF2B5EF4-FFF2-40B4-BE49-F238E27FC236}">
                <a16:creationId xmlns:a16="http://schemas.microsoft.com/office/drawing/2014/main" id="{521EEAA2-CF8B-DD72-06F5-97E37D400CE6}"/>
              </a:ext>
            </a:extLst>
          </p:cNvPr>
          <p:cNvSpPr/>
          <p:nvPr/>
        </p:nvSpPr>
        <p:spPr>
          <a:xfrm>
            <a:off x="7670042" y="1132764"/>
            <a:ext cx="2156346" cy="1678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37A6950-03E3-2D84-0041-43928CC4F58B}"/>
              </a:ext>
            </a:extLst>
          </p:cNvPr>
          <p:cNvSpPr/>
          <p:nvPr/>
        </p:nvSpPr>
        <p:spPr>
          <a:xfrm>
            <a:off x="6819254" y="898902"/>
            <a:ext cx="2371241" cy="1193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4" name="Picture 6" descr="Common dolphin - AIMM">
            <a:extLst>
              <a:ext uri="{FF2B5EF4-FFF2-40B4-BE49-F238E27FC236}">
                <a16:creationId xmlns:a16="http://schemas.microsoft.com/office/drawing/2014/main" id="{B77F19D9-3834-85F3-9E5C-6CF000512072}"/>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2036881" y="2019175"/>
            <a:ext cx="8118238" cy="2819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600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174"/>
                                        </p:tgtEl>
                                        <p:attrNameLst>
                                          <p:attrName>r</p:attrName>
                                        </p:attrNameLst>
                                      </p:cBhvr>
                                    </p:animRot>
                                    <p:animRot by="-240000">
                                      <p:cBhvr>
                                        <p:cTn id="7" dur="200" fill="hold">
                                          <p:stCondLst>
                                            <p:cond delay="200"/>
                                          </p:stCondLst>
                                        </p:cTn>
                                        <p:tgtEl>
                                          <p:spTgt spid="7174"/>
                                        </p:tgtEl>
                                        <p:attrNameLst>
                                          <p:attrName>r</p:attrName>
                                        </p:attrNameLst>
                                      </p:cBhvr>
                                    </p:animRot>
                                    <p:animRot by="240000">
                                      <p:cBhvr>
                                        <p:cTn id="8" dur="200" fill="hold">
                                          <p:stCondLst>
                                            <p:cond delay="400"/>
                                          </p:stCondLst>
                                        </p:cTn>
                                        <p:tgtEl>
                                          <p:spTgt spid="7174"/>
                                        </p:tgtEl>
                                        <p:attrNameLst>
                                          <p:attrName>r</p:attrName>
                                        </p:attrNameLst>
                                      </p:cBhvr>
                                    </p:animRot>
                                    <p:animRot by="-240000">
                                      <p:cBhvr>
                                        <p:cTn id="9" dur="200" fill="hold">
                                          <p:stCondLst>
                                            <p:cond delay="600"/>
                                          </p:stCondLst>
                                        </p:cTn>
                                        <p:tgtEl>
                                          <p:spTgt spid="7174"/>
                                        </p:tgtEl>
                                        <p:attrNameLst>
                                          <p:attrName>r</p:attrName>
                                        </p:attrNameLst>
                                      </p:cBhvr>
                                    </p:animRot>
                                    <p:animRot by="120000">
                                      <p:cBhvr>
                                        <p:cTn id="10" dur="200" fill="hold">
                                          <p:stCondLst>
                                            <p:cond delay="800"/>
                                          </p:stCondLst>
                                        </p:cTn>
                                        <p:tgtEl>
                                          <p:spTgt spid="717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l="30272" t="6539" r="30123" b="6591"/>
          <a:stretch/>
        </p:blipFill>
        <p:spPr>
          <a:xfrm>
            <a:off x="6960995" y="1036607"/>
            <a:ext cx="3531080" cy="4784785"/>
          </a:xfrm>
          <a:prstGeom prst="rect">
            <a:avLst/>
          </a:prstGeom>
          <a:noFill/>
          <a:ln>
            <a:noFill/>
          </a:ln>
        </p:spPr>
      </p:pic>
      <p:sp>
        <p:nvSpPr>
          <p:cNvPr id="13" name="TextBox 12">
            <a:extLst>
              <a:ext uri="{FF2B5EF4-FFF2-40B4-BE49-F238E27FC236}">
                <a16:creationId xmlns:a16="http://schemas.microsoft.com/office/drawing/2014/main" id="{A8E5191F-17B2-494A-BEE7-72E7AEFE6756}"/>
              </a:ext>
            </a:extLst>
          </p:cNvPr>
          <p:cNvSpPr txBox="1"/>
          <p:nvPr/>
        </p:nvSpPr>
        <p:spPr>
          <a:xfrm>
            <a:off x="1572156" y="1036607"/>
            <a:ext cx="395580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Graphic 4" descr="Thought bubble outline">
            <a:extLst>
              <a:ext uri="{FF2B5EF4-FFF2-40B4-BE49-F238E27FC236}">
                <a16:creationId xmlns:a16="http://schemas.microsoft.com/office/drawing/2014/main" id="{2596C4F9-3476-104B-B698-E39B42EA66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96208" y="398311"/>
            <a:ext cx="1276592" cy="1276592"/>
          </a:xfrm>
          <a:prstGeom prst="rect">
            <a:avLst/>
          </a:prstGeom>
        </p:spPr>
      </p:pic>
      <p:sp>
        <p:nvSpPr>
          <p:cNvPr id="6" name="TextBox 5">
            <a:extLst>
              <a:ext uri="{FF2B5EF4-FFF2-40B4-BE49-F238E27FC236}">
                <a16:creationId xmlns:a16="http://schemas.microsoft.com/office/drawing/2014/main" id="{BB29627B-51BB-824F-843E-CDA4D2D828DB}"/>
              </a:ext>
            </a:extLst>
          </p:cNvPr>
          <p:cNvSpPr txBox="1"/>
          <p:nvPr/>
        </p:nvSpPr>
        <p:spPr>
          <a:xfrm>
            <a:off x="1064156" y="1290607"/>
            <a:ext cx="5285845"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Maggie is learning to speak English and she has some questions for you.</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Now, let’s help Maggie learn English!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Graphic 2" descr="Books outline">
            <a:extLst>
              <a:ext uri="{FF2B5EF4-FFF2-40B4-BE49-F238E27FC236}">
                <a16:creationId xmlns:a16="http://schemas.microsoft.com/office/drawing/2014/main" id="{315C05BD-80D8-964D-B385-904B21CC3D7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13564" y="4476262"/>
            <a:ext cx="914400" cy="914400"/>
          </a:xfrm>
          <a:prstGeom prst="rect">
            <a:avLst/>
          </a:prstGeom>
        </p:spPr>
      </p:pic>
      <p:pic>
        <p:nvPicPr>
          <p:cNvPr id="7" name="Graphic 6" descr="Open book outline">
            <a:extLst>
              <a:ext uri="{FF2B5EF4-FFF2-40B4-BE49-F238E27FC236}">
                <a16:creationId xmlns:a16="http://schemas.microsoft.com/office/drawing/2014/main" id="{BE90870C-FD2A-3442-B19F-AD216E8C783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52766" y="4926668"/>
            <a:ext cx="1106487" cy="1106487"/>
          </a:xfrm>
          <a:prstGeom prst="rect">
            <a:avLst/>
          </a:prstGeom>
        </p:spPr>
      </p:pic>
      <p:pic>
        <p:nvPicPr>
          <p:cNvPr id="9" name="Graphic 8" descr="Books outline">
            <a:extLst>
              <a:ext uri="{FF2B5EF4-FFF2-40B4-BE49-F238E27FC236}">
                <a16:creationId xmlns:a16="http://schemas.microsoft.com/office/drawing/2014/main" id="{CD63D8A1-6E08-4F49-987D-CE102D4FD3B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53927" y="5110193"/>
            <a:ext cx="914400" cy="914400"/>
          </a:xfrm>
          <a:prstGeom prst="rect">
            <a:avLst/>
          </a:prstGeom>
        </p:spPr>
      </p:pic>
    </p:spTree>
    <p:extLst>
      <p:ext uri="{BB962C8B-B14F-4D97-AF65-F5344CB8AC3E}">
        <p14:creationId xmlns:p14="http://schemas.microsoft.com/office/powerpoint/2010/main" val="329337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sp>
        <p:nvSpPr>
          <p:cNvPr id="4" name="Rectangle 3">
            <a:extLst>
              <a:ext uri="{FF2B5EF4-FFF2-40B4-BE49-F238E27FC236}">
                <a16:creationId xmlns:a16="http://schemas.microsoft.com/office/drawing/2014/main" id="{521EEAA2-CF8B-DD72-06F5-97E37D400CE6}"/>
              </a:ext>
            </a:extLst>
          </p:cNvPr>
          <p:cNvSpPr/>
          <p:nvPr/>
        </p:nvSpPr>
        <p:spPr>
          <a:xfrm>
            <a:off x="7670042" y="1132764"/>
            <a:ext cx="2156346" cy="1678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37A6950-03E3-2D84-0041-43928CC4F58B}"/>
              </a:ext>
            </a:extLst>
          </p:cNvPr>
          <p:cNvSpPr/>
          <p:nvPr/>
        </p:nvSpPr>
        <p:spPr>
          <a:xfrm>
            <a:off x="6819254" y="898902"/>
            <a:ext cx="2371241" cy="1193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258,401 Monkey Stock Photos, Pictures &amp; Royalty-Free Images - iStock">
            <a:extLst>
              <a:ext uri="{FF2B5EF4-FFF2-40B4-BE49-F238E27FC236}">
                <a16:creationId xmlns:a16="http://schemas.microsoft.com/office/drawing/2014/main" id="{269891C9-D497-33E9-E100-90ACCA3FD46E}"/>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3426417" y="759417"/>
            <a:ext cx="5339166" cy="5339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5750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196"/>
                                        </p:tgtEl>
                                        <p:attrNameLst>
                                          <p:attrName>r</p:attrName>
                                        </p:attrNameLst>
                                      </p:cBhvr>
                                    </p:animRot>
                                    <p:animRot by="-240000">
                                      <p:cBhvr>
                                        <p:cTn id="7" dur="200" fill="hold">
                                          <p:stCondLst>
                                            <p:cond delay="200"/>
                                          </p:stCondLst>
                                        </p:cTn>
                                        <p:tgtEl>
                                          <p:spTgt spid="8196"/>
                                        </p:tgtEl>
                                        <p:attrNameLst>
                                          <p:attrName>r</p:attrName>
                                        </p:attrNameLst>
                                      </p:cBhvr>
                                    </p:animRot>
                                    <p:animRot by="240000">
                                      <p:cBhvr>
                                        <p:cTn id="8" dur="200" fill="hold">
                                          <p:stCondLst>
                                            <p:cond delay="400"/>
                                          </p:stCondLst>
                                        </p:cTn>
                                        <p:tgtEl>
                                          <p:spTgt spid="8196"/>
                                        </p:tgtEl>
                                        <p:attrNameLst>
                                          <p:attrName>r</p:attrName>
                                        </p:attrNameLst>
                                      </p:cBhvr>
                                    </p:animRot>
                                    <p:animRot by="-240000">
                                      <p:cBhvr>
                                        <p:cTn id="9" dur="200" fill="hold">
                                          <p:stCondLst>
                                            <p:cond delay="600"/>
                                          </p:stCondLst>
                                        </p:cTn>
                                        <p:tgtEl>
                                          <p:spTgt spid="8196"/>
                                        </p:tgtEl>
                                        <p:attrNameLst>
                                          <p:attrName>r</p:attrName>
                                        </p:attrNameLst>
                                      </p:cBhvr>
                                    </p:animRot>
                                    <p:animRot by="120000">
                                      <p:cBhvr>
                                        <p:cTn id="10" dur="200" fill="hold">
                                          <p:stCondLst>
                                            <p:cond delay="800"/>
                                          </p:stCondLst>
                                        </p:cTn>
                                        <p:tgtEl>
                                          <p:spTgt spid="819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sp>
        <p:nvSpPr>
          <p:cNvPr id="4" name="Rectangle 3">
            <a:extLst>
              <a:ext uri="{FF2B5EF4-FFF2-40B4-BE49-F238E27FC236}">
                <a16:creationId xmlns:a16="http://schemas.microsoft.com/office/drawing/2014/main" id="{521EEAA2-CF8B-DD72-06F5-97E37D400CE6}"/>
              </a:ext>
            </a:extLst>
          </p:cNvPr>
          <p:cNvSpPr/>
          <p:nvPr/>
        </p:nvSpPr>
        <p:spPr>
          <a:xfrm>
            <a:off x="7670042" y="1132764"/>
            <a:ext cx="2156346" cy="1678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37A6950-03E3-2D84-0041-43928CC4F58B}"/>
              </a:ext>
            </a:extLst>
          </p:cNvPr>
          <p:cNvSpPr/>
          <p:nvPr/>
        </p:nvSpPr>
        <p:spPr>
          <a:xfrm>
            <a:off x="6819254" y="898902"/>
            <a:ext cx="2371241" cy="1193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2" name="Picture 6" descr="Find hd free Giraffe Clipart Transparent Background - Giraffe Png. Download  it free for p… | Safari animal wall art, Wild animals pictures, Animal  pictures for kids">
            <a:extLst>
              <a:ext uri="{FF2B5EF4-FFF2-40B4-BE49-F238E27FC236}">
                <a16:creationId xmlns:a16="http://schemas.microsoft.com/office/drawing/2014/main" id="{144FFB5C-B51A-E23F-BE1F-D1F4E585485D}"/>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4061023" y="566382"/>
            <a:ext cx="4069954" cy="5725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9777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9222"/>
                                        </p:tgtEl>
                                        <p:attrNameLst>
                                          <p:attrName>r</p:attrName>
                                        </p:attrNameLst>
                                      </p:cBhvr>
                                    </p:animRot>
                                    <p:animRot by="-240000">
                                      <p:cBhvr>
                                        <p:cTn id="7" dur="200" fill="hold">
                                          <p:stCondLst>
                                            <p:cond delay="200"/>
                                          </p:stCondLst>
                                        </p:cTn>
                                        <p:tgtEl>
                                          <p:spTgt spid="9222"/>
                                        </p:tgtEl>
                                        <p:attrNameLst>
                                          <p:attrName>r</p:attrName>
                                        </p:attrNameLst>
                                      </p:cBhvr>
                                    </p:animRot>
                                    <p:animRot by="240000">
                                      <p:cBhvr>
                                        <p:cTn id="8" dur="200" fill="hold">
                                          <p:stCondLst>
                                            <p:cond delay="400"/>
                                          </p:stCondLst>
                                        </p:cTn>
                                        <p:tgtEl>
                                          <p:spTgt spid="9222"/>
                                        </p:tgtEl>
                                        <p:attrNameLst>
                                          <p:attrName>r</p:attrName>
                                        </p:attrNameLst>
                                      </p:cBhvr>
                                    </p:animRot>
                                    <p:animRot by="-240000">
                                      <p:cBhvr>
                                        <p:cTn id="9" dur="200" fill="hold">
                                          <p:stCondLst>
                                            <p:cond delay="600"/>
                                          </p:stCondLst>
                                        </p:cTn>
                                        <p:tgtEl>
                                          <p:spTgt spid="9222"/>
                                        </p:tgtEl>
                                        <p:attrNameLst>
                                          <p:attrName>r</p:attrName>
                                        </p:attrNameLst>
                                      </p:cBhvr>
                                    </p:animRot>
                                    <p:animRot by="120000">
                                      <p:cBhvr>
                                        <p:cTn id="10" dur="200" fill="hold">
                                          <p:stCondLst>
                                            <p:cond delay="800"/>
                                          </p:stCondLst>
                                        </p:cTn>
                                        <p:tgtEl>
                                          <p:spTgt spid="92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sp>
        <p:nvSpPr>
          <p:cNvPr id="4" name="Rectangle 3">
            <a:extLst>
              <a:ext uri="{FF2B5EF4-FFF2-40B4-BE49-F238E27FC236}">
                <a16:creationId xmlns:a16="http://schemas.microsoft.com/office/drawing/2014/main" id="{521EEAA2-CF8B-DD72-06F5-97E37D400CE6}"/>
              </a:ext>
            </a:extLst>
          </p:cNvPr>
          <p:cNvSpPr/>
          <p:nvPr/>
        </p:nvSpPr>
        <p:spPr>
          <a:xfrm>
            <a:off x="7670042" y="1132764"/>
            <a:ext cx="2156346" cy="1678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37A6950-03E3-2D84-0041-43928CC4F58B}"/>
              </a:ext>
            </a:extLst>
          </p:cNvPr>
          <p:cNvSpPr/>
          <p:nvPr/>
        </p:nvSpPr>
        <p:spPr>
          <a:xfrm>
            <a:off x="6819254" y="898902"/>
            <a:ext cx="2371241" cy="1193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8" name="Picture 8" descr="Free Squirrel Transparent, Download Free Squirrel Transparent png images,  Free ClipArts on Clipart Library">
            <a:extLst>
              <a:ext uri="{FF2B5EF4-FFF2-40B4-BE49-F238E27FC236}">
                <a16:creationId xmlns:a16="http://schemas.microsoft.com/office/drawing/2014/main" id="{232EACF1-9D83-6F56-ED09-0C9547C6B6B2}"/>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3580109" y="1052362"/>
            <a:ext cx="4684192" cy="4342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01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0248"/>
                                        </p:tgtEl>
                                        <p:attrNameLst>
                                          <p:attrName>r</p:attrName>
                                        </p:attrNameLst>
                                      </p:cBhvr>
                                    </p:animRot>
                                    <p:animRot by="-240000">
                                      <p:cBhvr>
                                        <p:cTn id="7" dur="200" fill="hold">
                                          <p:stCondLst>
                                            <p:cond delay="200"/>
                                          </p:stCondLst>
                                        </p:cTn>
                                        <p:tgtEl>
                                          <p:spTgt spid="10248"/>
                                        </p:tgtEl>
                                        <p:attrNameLst>
                                          <p:attrName>r</p:attrName>
                                        </p:attrNameLst>
                                      </p:cBhvr>
                                    </p:animRot>
                                    <p:animRot by="240000">
                                      <p:cBhvr>
                                        <p:cTn id="8" dur="200" fill="hold">
                                          <p:stCondLst>
                                            <p:cond delay="400"/>
                                          </p:stCondLst>
                                        </p:cTn>
                                        <p:tgtEl>
                                          <p:spTgt spid="10248"/>
                                        </p:tgtEl>
                                        <p:attrNameLst>
                                          <p:attrName>r</p:attrName>
                                        </p:attrNameLst>
                                      </p:cBhvr>
                                    </p:animRot>
                                    <p:animRot by="-240000">
                                      <p:cBhvr>
                                        <p:cTn id="9" dur="200" fill="hold">
                                          <p:stCondLst>
                                            <p:cond delay="600"/>
                                          </p:stCondLst>
                                        </p:cTn>
                                        <p:tgtEl>
                                          <p:spTgt spid="10248"/>
                                        </p:tgtEl>
                                        <p:attrNameLst>
                                          <p:attrName>r</p:attrName>
                                        </p:attrNameLst>
                                      </p:cBhvr>
                                    </p:animRot>
                                    <p:animRot by="120000">
                                      <p:cBhvr>
                                        <p:cTn id="10" dur="200" fill="hold">
                                          <p:stCondLst>
                                            <p:cond delay="800"/>
                                          </p:stCondLst>
                                        </p:cTn>
                                        <p:tgtEl>
                                          <p:spTgt spid="1024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sp>
        <p:nvSpPr>
          <p:cNvPr id="4" name="Rectangle 3">
            <a:extLst>
              <a:ext uri="{FF2B5EF4-FFF2-40B4-BE49-F238E27FC236}">
                <a16:creationId xmlns:a16="http://schemas.microsoft.com/office/drawing/2014/main" id="{521EEAA2-CF8B-DD72-06F5-97E37D400CE6}"/>
              </a:ext>
            </a:extLst>
          </p:cNvPr>
          <p:cNvSpPr/>
          <p:nvPr/>
        </p:nvSpPr>
        <p:spPr>
          <a:xfrm>
            <a:off x="7670042" y="1132764"/>
            <a:ext cx="2156346" cy="1678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37A6950-03E3-2D84-0041-43928CC4F58B}"/>
              </a:ext>
            </a:extLst>
          </p:cNvPr>
          <p:cNvSpPr/>
          <p:nvPr/>
        </p:nvSpPr>
        <p:spPr>
          <a:xfrm>
            <a:off x="6819254" y="898902"/>
            <a:ext cx="2371241" cy="1193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8" name="Picture 4" descr="Frog on a transparent background. by PRUSSIAART on DeviantArt">
            <a:extLst>
              <a:ext uri="{FF2B5EF4-FFF2-40B4-BE49-F238E27FC236}">
                <a16:creationId xmlns:a16="http://schemas.microsoft.com/office/drawing/2014/main" id="{0A264DAE-D0C4-99E4-597E-AB0D30F3C08B}"/>
              </a:ext>
            </a:extLst>
          </p:cNvPr>
          <p:cNvPicPr>
            <a:picLocks noChangeAspect="1" noChangeArrowheads="1"/>
          </p:cNvPicPr>
          <p:nvPr/>
        </p:nvPicPr>
        <p:blipFill rotWithShape="1">
          <a:blip r:embed="rId4">
            <a:grayscl/>
            <a:extLst>
              <a:ext uri="{28A0092B-C50C-407E-A947-70E740481C1C}">
                <a14:useLocalDpi xmlns:a14="http://schemas.microsoft.com/office/drawing/2010/main" val="0"/>
              </a:ext>
            </a:extLst>
          </a:blip>
          <a:srcRect l="9988" t="11343" r="6438" b="9932"/>
          <a:stretch/>
        </p:blipFill>
        <p:spPr bwMode="auto">
          <a:xfrm>
            <a:off x="3225999" y="1401391"/>
            <a:ext cx="5740002" cy="4055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760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268"/>
                                        </p:tgtEl>
                                        <p:attrNameLst>
                                          <p:attrName>r</p:attrName>
                                        </p:attrNameLst>
                                      </p:cBhvr>
                                    </p:animRot>
                                    <p:animRot by="-240000">
                                      <p:cBhvr>
                                        <p:cTn id="7" dur="200" fill="hold">
                                          <p:stCondLst>
                                            <p:cond delay="200"/>
                                          </p:stCondLst>
                                        </p:cTn>
                                        <p:tgtEl>
                                          <p:spTgt spid="11268"/>
                                        </p:tgtEl>
                                        <p:attrNameLst>
                                          <p:attrName>r</p:attrName>
                                        </p:attrNameLst>
                                      </p:cBhvr>
                                    </p:animRot>
                                    <p:animRot by="240000">
                                      <p:cBhvr>
                                        <p:cTn id="8" dur="200" fill="hold">
                                          <p:stCondLst>
                                            <p:cond delay="400"/>
                                          </p:stCondLst>
                                        </p:cTn>
                                        <p:tgtEl>
                                          <p:spTgt spid="11268"/>
                                        </p:tgtEl>
                                        <p:attrNameLst>
                                          <p:attrName>r</p:attrName>
                                        </p:attrNameLst>
                                      </p:cBhvr>
                                    </p:animRot>
                                    <p:animRot by="-240000">
                                      <p:cBhvr>
                                        <p:cTn id="9" dur="200" fill="hold">
                                          <p:stCondLst>
                                            <p:cond delay="600"/>
                                          </p:stCondLst>
                                        </p:cTn>
                                        <p:tgtEl>
                                          <p:spTgt spid="11268"/>
                                        </p:tgtEl>
                                        <p:attrNameLst>
                                          <p:attrName>r</p:attrName>
                                        </p:attrNameLst>
                                      </p:cBhvr>
                                    </p:animRot>
                                    <p:animRot by="120000">
                                      <p:cBhvr>
                                        <p:cTn id="10" dur="200" fill="hold">
                                          <p:stCondLst>
                                            <p:cond delay="800"/>
                                          </p:stCondLst>
                                        </p:cTn>
                                        <p:tgtEl>
                                          <p:spTgt spid="1126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sp>
        <p:nvSpPr>
          <p:cNvPr id="4" name="Rectangle 3">
            <a:extLst>
              <a:ext uri="{FF2B5EF4-FFF2-40B4-BE49-F238E27FC236}">
                <a16:creationId xmlns:a16="http://schemas.microsoft.com/office/drawing/2014/main" id="{521EEAA2-CF8B-DD72-06F5-97E37D400CE6}"/>
              </a:ext>
            </a:extLst>
          </p:cNvPr>
          <p:cNvSpPr/>
          <p:nvPr/>
        </p:nvSpPr>
        <p:spPr>
          <a:xfrm>
            <a:off x="7670042" y="1132764"/>
            <a:ext cx="2156346" cy="1678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37A6950-03E3-2D84-0041-43928CC4F58B}"/>
              </a:ext>
            </a:extLst>
          </p:cNvPr>
          <p:cNvSpPr/>
          <p:nvPr/>
        </p:nvSpPr>
        <p:spPr>
          <a:xfrm>
            <a:off x="6819254" y="898902"/>
            <a:ext cx="2371241" cy="1193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628" name="Picture 4" descr="2021 Mexican Black King Snake – New England Reptile - NERD">
            <a:extLst>
              <a:ext uri="{FF2B5EF4-FFF2-40B4-BE49-F238E27FC236}">
                <a16:creationId xmlns:a16="http://schemas.microsoft.com/office/drawing/2014/main" id="{EC1A6702-765E-1A3A-331B-D39D6CCF4F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6373" y="1219537"/>
            <a:ext cx="6504122" cy="4878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7959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6628"/>
                                        </p:tgtEl>
                                        <p:attrNameLst>
                                          <p:attrName>r</p:attrName>
                                        </p:attrNameLst>
                                      </p:cBhvr>
                                    </p:animRot>
                                    <p:animRot by="-240000">
                                      <p:cBhvr>
                                        <p:cTn id="7" dur="200" fill="hold">
                                          <p:stCondLst>
                                            <p:cond delay="200"/>
                                          </p:stCondLst>
                                        </p:cTn>
                                        <p:tgtEl>
                                          <p:spTgt spid="26628"/>
                                        </p:tgtEl>
                                        <p:attrNameLst>
                                          <p:attrName>r</p:attrName>
                                        </p:attrNameLst>
                                      </p:cBhvr>
                                    </p:animRot>
                                    <p:animRot by="240000">
                                      <p:cBhvr>
                                        <p:cTn id="8" dur="200" fill="hold">
                                          <p:stCondLst>
                                            <p:cond delay="400"/>
                                          </p:stCondLst>
                                        </p:cTn>
                                        <p:tgtEl>
                                          <p:spTgt spid="26628"/>
                                        </p:tgtEl>
                                        <p:attrNameLst>
                                          <p:attrName>r</p:attrName>
                                        </p:attrNameLst>
                                      </p:cBhvr>
                                    </p:animRot>
                                    <p:animRot by="-240000">
                                      <p:cBhvr>
                                        <p:cTn id="9" dur="200" fill="hold">
                                          <p:stCondLst>
                                            <p:cond delay="600"/>
                                          </p:stCondLst>
                                        </p:cTn>
                                        <p:tgtEl>
                                          <p:spTgt spid="26628"/>
                                        </p:tgtEl>
                                        <p:attrNameLst>
                                          <p:attrName>r</p:attrName>
                                        </p:attrNameLst>
                                      </p:cBhvr>
                                    </p:animRot>
                                    <p:animRot by="120000">
                                      <p:cBhvr>
                                        <p:cTn id="10" dur="200" fill="hold">
                                          <p:stCondLst>
                                            <p:cond delay="800"/>
                                          </p:stCondLst>
                                        </p:cTn>
                                        <p:tgtEl>
                                          <p:spTgt spid="2662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sp>
        <p:nvSpPr>
          <p:cNvPr id="4" name="Rectangle 3">
            <a:extLst>
              <a:ext uri="{FF2B5EF4-FFF2-40B4-BE49-F238E27FC236}">
                <a16:creationId xmlns:a16="http://schemas.microsoft.com/office/drawing/2014/main" id="{521EEAA2-CF8B-DD72-06F5-97E37D400CE6}"/>
              </a:ext>
            </a:extLst>
          </p:cNvPr>
          <p:cNvSpPr/>
          <p:nvPr/>
        </p:nvSpPr>
        <p:spPr>
          <a:xfrm>
            <a:off x="7670042" y="1132764"/>
            <a:ext cx="2156346" cy="1678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37A6950-03E3-2D84-0041-43928CC4F58B}"/>
              </a:ext>
            </a:extLst>
          </p:cNvPr>
          <p:cNvSpPr/>
          <p:nvPr/>
        </p:nvSpPr>
        <p:spPr>
          <a:xfrm>
            <a:off x="6819254" y="898902"/>
            <a:ext cx="2371241" cy="1193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650" name="Picture 2" descr="Raleigh Dining Chair from DutchCrafters Amish Furniture">
            <a:extLst>
              <a:ext uri="{FF2B5EF4-FFF2-40B4-BE49-F238E27FC236}">
                <a16:creationId xmlns:a16="http://schemas.microsoft.com/office/drawing/2014/main" id="{36587A5D-B694-90E9-5F06-94D2E8B612E6}"/>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4222659" y="566382"/>
            <a:ext cx="3843330" cy="5725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7184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sp>
        <p:nvSpPr>
          <p:cNvPr id="4" name="Rectangle 3">
            <a:extLst>
              <a:ext uri="{FF2B5EF4-FFF2-40B4-BE49-F238E27FC236}">
                <a16:creationId xmlns:a16="http://schemas.microsoft.com/office/drawing/2014/main" id="{521EEAA2-CF8B-DD72-06F5-97E37D400CE6}"/>
              </a:ext>
            </a:extLst>
          </p:cNvPr>
          <p:cNvSpPr/>
          <p:nvPr/>
        </p:nvSpPr>
        <p:spPr>
          <a:xfrm>
            <a:off x="7670042" y="1132764"/>
            <a:ext cx="2156346" cy="1678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37A6950-03E3-2D84-0041-43928CC4F58B}"/>
              </a:ext>
            </a:extLst>
          </p:cNvPr>
          <p:cNvSpPr/>
          <p:nvPr/>
        </p:nvSpPr>
        <p:spPr>
          <a:xfrm>
            <a:off x="6819254" y="898902"/>
            <a:ext cx="2371241" cy="1193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674" name="Picture 2" descr="Table PNG, Table Transparent Background - FreeIconsPNG">
            <a:extLst>
              <a:ext uri="{FF2B5EF4-FFF2-40B4-BE49-F238E27FC236}">
                <a16:creationId xmlns:a16="http://schemas.microsoft.com/office/drawing/2014/main" id="{08A8BEF6-B365-5ADA-2E84-D5357A394F02}"/>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4170766" y="1787621"/>
            <a:ext cx="3850467" cy="3282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5043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8674"/>
                                        </p:tgtEl>
                                        <p:attrNameLst>
                                          <p:attrName>r</p:attrName>
                                        </p:attrNameLst>
                                      </p:cBhvr>
                                    </p:animRot>
                                    <p:animRot by="-240000">
                                      <p:cBhvr>
                                        <p:cTn id="7" dur="200" fill="hold">
                                          <p:stCondLst>
                                            <p:cond delay="200"/>
                                          </p:stCondLst>
                                        </p:cTn>
                                        <p:tgtEl>
                                          <p:spTgt spid="28674"/>
                                        </p:tgtEl>
                                        <p:attrNameLst>
                                          <p:attrName>r</p:attrName>
                                        </p:attrNameLst>
                                      </p:cBhvr>
                                    </p:animRot>
                                    <p:animRot by="240000">
                                      <p:cBhvr>
                                        <p:cTn id="8" dur="200" fill="hold">
                                          <p:stCondLst>
                                            <p:cond delay="400"/>
                                          </p:stCondLst>
                                        </p:cTn>
                                        <p:tgtEl>
                                          <p:spTgt spid="28674"/>
                                        </p:tgtEl>
                                        <p:attrNameLst>
                                          <p:attrName>r</p:attrName>
                                        </p:attrNameLst>
                                      </p:cBhvr>
                                    </p:animRot>
                                    <p:animRot by="-240000">
                                      <p:cBhvr>
                                        <p:cTn id="9" dur="200" fill="hold">
                                          <p:stCondLst>
                                            <p:cond delay="600"/>
                                          </p:stCondLst>
                                        </p:cTn>
                                        <p:tgtEl>
                                          <p:spTgt spid="28674"/>
                                        </p:tgtEl>
                                        <p:attrNameLst>
                                          <p:attrName>r</p:attrName>
                                        </p:attrNameLst>
                                      </p:cBhvr>
                                    </p:animRot>
                                    <p:animRot by="120000">
                                      <p:cBhvr>
                                        <p:cTn id="10" dur="200" fill="hold">
                                          <p:stCondLst>
                                            <p:cond delay="800"/>
                                          </p:stCondLst>
                                        </p:cTn>
                                        <p:tgtEl>
                                          <p:spTgt spid="2867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sp>
        <p:nvSpPr>
          <p:cNvPr id="4" name="Rectangle 3">
            <a:extLst>
              <a:ext uri="{FF2B5EF4-FFF2-40B4-BE49-F238E27FC236}">
                <a16:creationId xmlns:a16="http://schemas.microsoft.com/office/drawing/2014/main" id="{521EEAA2-CF8B-DD72-06F5-97E37D400CE6}"/>
              </a:ext>
            </a:extLst>
          </p:cNvPr>
          <p:cNvSpPr/>
          <p:nvPr/>
        </p:nvSpPr>
        <p:spPr>
          <a:xfrm>
            <a:off x="7670042" y="1132764"/>
            <a:ext cx="2156346" cy="1678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37A6950-03E3-2D84-0041-43928CC4F58B}"/>
              </a:ext>
            </a:extLst>
          </p:cNvPr>
          <p:cNvSpPr/>
          <p:nvPr/>
        </p:nvSpPr>
        <p:spPr>
          <a:xfrm>
            <a:off x="6819254" y="898902"/>
            <a:ext cx="2371241" cy="1193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Rocky Creek Reclaimed Barn Wood Blanket Chest">
            <a:extLst>
              <a:ext uri="{FF2B5EF4-FFF2-40B4-BE49-F238E27FC236}">
                <a16:creationId xmlns:a16="http://schemas.microsoft.com/office/drawing/2014/main" id="{F45D360C-408C-A089-47E6-154320B781C9}"/>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3239145" y="1193369"/>
            <a:ext cx="4765729" cy="4765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468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sp>
        <p:nvSpPr>
          <p:cNvPr id="4" name="Rectangle 3">
            <a:extLst>
              <a:ext uri="{FF2B5EF4-FFF2-40B4-BE49-F238E27FC236}">
                <a16:creationId xmlns:a16="http://schemas.microsoft.com/office/drawing/2014/main" id="{521EEAA2-CF8B-DD72-06F5-97E37D400CE6}"/>
              </a:ext>
            </a:extLst>
          </p:cNvPr>
          <p:cNvSpPr/>
          <p:nvPr/>
        </p:nvSpPr>
        <p:spPr>
          <a:xfrm>
            <a:off x="7670042" y="1132764"/>
            <a:ext cx="2156346" cy="1678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37A6950-03E3-2D84-0041-43928CC4F58B}"/>
              </a:ext>
            </a:extLst>
          </p:cNvPr>
          <p:cNvSpPr/>
          <p:nvPr/>
        </p:nvSpPr>
        <p:spPr>
          <a:xfrm>
            <a:off x="6819254" y="898902"/>
            <a:ext cx="2371241" cy="1193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Delta Children Richmond 6-in-1 Convertible Baby Crib, Grey - Walmart.com">
            <a:extLst>
              <a:ext uri="{FF2B5EF4-FFF2-40B4-BE49-F238E27FC236}">
                <a16:creationId xmlns:a16="http://schemas.microsoft.com/office/drawing/2014/main" id="{283DC3AA-AF55-81CE-49B8-1ECBED8CF8F1}"/>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3923589" y="1256589"/>
            <a:ext cx="4344822" cy="4344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670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026"/>
                                        </p:tgtEl>
                                        <p:attrNameLst>
                                          <p:attrName>r</p:attrName>
                                        </p:attrNameLst>
                                      </p:cBhvr>
                                    </p:animRot>
                                    <p:animRot by="-240000">
                                      <p:cBhvr>
                                        <p:cTn id="7" dur="200" fill="hold">
                                          <p:stCondLst>
                                            <p:cond delay="200"/>
                                          </p:stCondLst>
                                        </p:cTn>
                                        <p:tgtEl>
                                          <p:spTgt spid="1026"/>
                                        </p:tgtEl>
                                        <p:attrNameLst>
                                          <p:attrName>r</p:attrName>
                                        </p:attrNameLst>
                                      </p:cBhvr>
                                    </p:animRot>
                                    <p:animRot by="240000">
                                      <p:cBhvr>
                                        <p:cTn id="8" dur="200" fill="hold">
                                          <p:stCondLst>
                                            <p:cond delay="400"/>
                                          </p:stCondLst>
                                        </p:cTn>
                                        <p:tgtEl>
                                          <p:spTgt spid="1026"/>
                                        </p:tgtEl>
                                        <p:attrNameLst>
                                          <p:attrName>r</p:attrName>
                                        </p:attrNameLst>
                                      </p:cBhvr>
                                    </p:animRot>
                                    <p:animRot by="-240000">
                                      <p:cBhvr>
                                        <p:cTn id="9" dur="200" fill="hold">
                                          <p:stCondLst>
                                            <p:cond delay="600"/>
                                          </p:stCondLst>
                                        </p:cTn>
                                        <p:tgtEl>
                                          <p:spTgt spid="1026"/>
                                        </p:tgtEl>
                                        <p:attrNameLst>
                                          <p:attrName>r</p:attrName>
                                        </p:attrNameLst>
                                      </p:cBhvr>
                                    </p:animRot>
                                    <p:animRot by="120000">
                                      <p:cBhvr>
                                        <p:cTn id="10" dur="200" fill="hold">
                                          <p:stCondLst>
                                            <p:cond delay="800"/>
                                          </p:stCondLst>
                                        </p:cTn>
                                        <p:tgtEl>
                                          <p:spTgt spid="10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sp>
        <p:nvSpPr>
          <p:cNvPr id="4" name="Rectangle 3">
            <a:extLst>
              <a:ext uri="{FF2B5EF4-FFF2-40B4-BE49-F238E27FC236}">
                <a16:creationId xmlns:a16="http://schemas.microsoft.com/office/drawing/2014/main" id="{521EEAA2-CF8B-DD72-06F5-97E37D400CE6}"/>
              </a:ext>
            </a:extLst>
          </p:cNvPr>
          <p:cNvSpPr/>
          <p:nvPr/>
        </p:nvSpPr>
        <p:spPr>
          <a:xfrm>
            <a:off x="7670042" y="1132764"/>
            <a:ext cx="2156346" cy="1678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37A6950-03E3-2D84-0041-43928CC4F58B}"/>
              </a:ext>
            </a:extLst>
          </p:cNvPr>
          <p:cNvSpPr/>
          <p:nvPr/>
        </p:nvSpPr>
        <p:spPr>
          <a:xfrm>
            <a:off x="6819254" y="898902"/>
            <a:ext cx="2371241" cy="1193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746" name="Picture 2" descr="Villeroy &amp; Boch - For Me Collection Coffee Cup">
            <a:extLst>
              <a:ext uri="{FF2B5EF4-FFF2-40B4-BE49-F238E27FC236}">
                <a16:creationId xmlns:a16="http://schemas.microsoft.com/office/drawing/2014/main" id="{2B42E3E2-A6A0-576A-7641-D326142DF597}"/>
              </a:ext>
            </a:extLst>
          </p:cNvPr>
          <p:cNvPicPr>
            <a:picLocks noChangeAspect="1" noChangeArrowheads="1"/>
          </p:cNvPicPr>
          <p:nvPr/>
        </p:nvPicPr>
        <p:blipFill rotWithShape="1">
          <a:blip r:embed="rId4">
            <a:grayscl/>
            <a:extLst>
              <a:ext uri="{28A0092B-C50C-407E-A947-70E740481C1C}">
                <a14:useLocalDpi xmlns:a14="http://schemas.microsoft.com/office/drawing/2010/main" val="0"/>
              </a:ext>
            </a:extLst>
          </a:blip>
          <a:srcRect t="16518" b="16518"/>
          <a:stretch/>
        </p:blipFill>
        <p:spPr bwMode="auto">
          <a:xfrm>
            <a:off x="3988771" y="1705507"/>
            <a:ext cx="4214457" cy="3446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737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drawing of a cat&#10;&#10;Description automatically generated">
            <a:extLst>
              <a:ext uri="{FF2B5EF4-FFF2-40B4-BE49-F238E27FC236}">
                <a16:creationId xmlns:a16="http://schemas.microsoft.com/office/drawing/2014/main" id="{D5F7F2D3-6E8B-46DB-A1E1-4FA5734FFE49}"/>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l="30272" t="6539" r="30123" b="6591"/>
          <a:stretch/>
        </p:blipFill>
        <p:spPr>
          <a:xfrm>
            <a:off x="6960995" y="1036607"/>
            <a:ext cx="3531080" cy="4784785"/>
          </a:xfrm>
          <a:prstGeom prst="rect">
            <a:avLst/>
          </a:prstGeom>
          <a:noFill/>
          <a:ln>
            <a:noFill/>
          </a:ln>
        </p:spPr>
      </p:pic>
      <p:sp>
        <p:nvSpPr>
          <p:cNvPr id="13" name="TextBox 12">
            <a:extLst>
              <a:ext uri="{FF2B5EF4-FFF2-40B4-BE49-F238E27FC236}">
                <a16:creationId xmlns:a16="http://schemas.microsoft.com/office/drawing/2014/main" id="{A8E5191F-17B2-494A-BEE7-72E7AEFE6756}"/>
              </a:ext>
            </a:extLst>
          </p:cNvPr>
          <p:cNvSpPr txBox="1"/>
          <p:nvPr/>
        </p:nvSpPr>
        <p:spPr>
          <a:xfrm>
            <a:off x="1572156" y="1036607"/>
            <a:ext cx="3955808" cy="461665"/>
          </a:xfrm>
          <a:prstGeom prst="rect">
            <a:avLst/>
          </a:prstGeom>
          <a:noFill/>
        </p:spPr>
        <p:txBody>
          <a:bodyPr wrap="square" rtlCol="0">
            <a:spAutoFit/>
          </a:bodyPr>
          <a:lstStyle/>
          <a:p>
            <a:endParaRPr lang="en-US" sz="2400" dirty="0"/>
          </a:p>
        </p:txBody>
      </p:sp>
      <p:pic>
        <p:nvPicPr>
          <p:cNvPr id="4" name="Graphic 3" descr="Badge Question Mark outline">
            <a:extLst>
              <a:ext uri="{FF2B5EF4-FFF2-40B4-BE49-F238E27FC236}">
                <a16:creationId xmlns:a16="http://schemas.microsoft.com/office/drawing/2014/main" id="{EB1CC39B-A9F0-1C4A-B1E9-20ED5D300CD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05444" y="583872"/>
            <a:ext cx="914400" cy="914400"/>
          </a:xfrm>
          <a:prstGeom prst="rect">
            <a:avLst/>
          </a:prstGeom>
        </p:spPr>
      </p:pic>
      <p:graphicFrame>
        <p:nvGraphicFramePr>
          <p:cNvPr id="15" name="TextBox 5">
            <a:extLst>
              <a:ext uri="{FF2B5EF4-FFF2-40B4-BE49-F238E27FC236}">
                <a16:creationId xmlns:a16="http://schemas.microsoft.com/office/drawing/2014/main" id="{E459B062-E8B7-4FE7-B393-8E91526DE95B}"/>
              </a:ext>
            </a:extLst>
          </p:cNvPr>
          <p:cNvGraphicFramePr>
            <a:graphicFrameLocks/>
          </p:cNvGraphicFramePr>
          <p:nvPr/>
        </p:nvGraphicFramePr>
        <p:xfrm>
          <a:off x="1043302" y="2744936"/>
          <a:ext cx="5637524" cy="284306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6" name="TextBox 15">
            <a:extLst>
              <a:ext uri="{FF2B5EF4-FFF2-40B4-BE49-F238E27FC236}">
                <a16:creationId xmlns:a16="http://schemas.microsoft.com/office/drawing/2014/main" id="{20CFD414-5761-7748-B480-03079A567F3D}"/>
              </a:ext>
            </a:extLst>
          </p:cNvPr>
          <p:cNvSpPr txBox="1"/>
          <p:nvPr/>
        </p:nvSpPr>
        <p:spPr>
          <a:xfrm>
            <a:off x="1064156" y="1290607"/>
            <a:ext cx="5285845" cy="1292662"/>
          </a:xfrm>
          <a:prstGeom prst="rect">
            <a:avLst/>
          </a:prstGeom>
          <a:noFill/>
        </p:spPr>
        <p:txBody>
          <a:bodyPr wrap="square" rtlCol="0">
            <a:spAutoFit/>
          </a:bodyPr>
          <a:lstStyle/>
          <a:p>
            <a:pPr lvl="0">
              <a:defRPr/>
            </a:pPr>
            <a:r>
              <a:rPr lang="en-US" sz="2600" dirty="0">
                <a:solidFill>
                  <a:prstClr val="black"/>
                </a:solidFill>
              </a:rPr>
              <a:t>Maggie is unsure what is right to say.  Let’s hear what she says first before we help her!  This is what she says:</a:t>
            </a:r>
          </a:p>
        </p:txBody>
      </p:sp>
    </p:spTree>
    <p:extLst>
      <p:ext uri="{BB962C8B-B14F-4D97-AF65-F5344CB8AC3E}">
        <p14:creationId xmlns:p14="http://schemas.microsoft.com/office/powerpoint/2010/main" val="3660640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sp>
        <p:nvSpPr>
          <p:cNvPr id="4" name="Rectangle 3">
            <a:extLst>
              <a:ext uri="{FF2B5EF4-FFF2-40B4-BE49-F238E27FC236}">
                <a16:creationId xmlns:a16="http://schemas.microsoft.com/office/drawing/2014/main" id="{521EEAA2-CF8B-DD72-06F5-97E37D400CE6}"/>
              </a:ext>
            </a:extLst>
          </p:cNvPr>
          <p:cNvSpPr/>
          <p:nvPr/>
        </p:nvSpPr>
        <p:spPr>
          <a:xfrm>
            <a:off x="7670042" y="1132764"/>
            <a:ext cx="2156346" cy="1678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37A6950-03E3-2D84-0041-43928CC4F58B}"/>
              </a:ext>
            </a:extLst>
          </p:cNvPr>
          <p:cNvSpPr/>
          <p:nvPr/>
        </p:nvSpPr>
        <p:spPr>
          <a:xfrm>
            <a:off x="6819254" y="898902"/>
            <a:ext cx="2371241" cy="1193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Red Plastic Toothbrush transparent PNG - StickPNG">
            <a:extLst>
              <a:ext uri="{FF2B5EF4-FFF2-40B4-BE49-F238E27FC236}">
                <a16:creationId xmlns:a16="http://schemas.microsoft.com/office/drawing/2014/main" id="{6DA0FCEE-E5E9-D81A-E7BB-05BBA960EE22}"/>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2286000" y="1593850"/>
            <a:ext cx="7620000" cy="367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536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sp>
        <p:nvSpPr>
          <p:cNvPr id="4" name="Rectangle 3">
            <a:extLst>
              <a:ext uri="{FF2B5EF4-FFF2-40B4-BE49-F238E27FC236}">
                <a16:creationId xmlns:a16="http://schemas.microsoft.com/office/drawing/2014/main" id="{521EEAA2-CF8B-DD72-06F5-97E37D400CE6}"/>
              </a:ext>
            </a:extLst>
          </p:cNvPr>
          <p:cNvSpPr/>
          <p:nvPr/>
        </p:nvSpPr>
        <p:spPr>
          <a:xfrm>
            <a:off x="7670042" y="1132764"/>
            <a:ext cx="2156346" cy="1678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37A6950-03E3-2D84-0041-43928CC4F58B}"/>
              </a:ext>
            </a:extLst>
          </p:cNvPr>
          <p:cNvSpPr/>
          <p:nvPr/>
        </p:nvSpPr>
        <p:spPr>
          <a:xfrm>
            <a:off x="6819254" y="898902"/>
            <a:ext cx="2371241" cy="1193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794" name="Picture 2" descr="Comb PNG Transparent Images - PNG All">
            <a:extLst>
              <a:ext uri="{FF2B5EF4-FFF2-40B4-BE49-F238E27FC236}">
                <a16:creationId xmlns:a16="http://schemas.microsoft.com/office/drawing/2014/main" id="{78732082-6793-60CC-426B-A01D096D2D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773031">
            <a:off x="3614524" y="813661"/>
            <a:ext cx="4124013" cy="4905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1947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sp>
        <p:nvSpPr>
          <p:cNvPr id="4" name="Rectangle 3">
            <a:extLst>
              <a:ext uri="{FF2B5EF4-FFF2-40B4-BE49-F238E27FC236}">
                <a16:creationId xmlns:a16="http://schemas.microsoft.com/office/drawing/2014/main" id="{521EEAA2-CF8B-DD72-06F5-97E37D400CE6}"/>
              </a:ext>
            </a:extLst>
          </p:cNvPr>
          <p:cNvSpPr/>
          <p:nvPr/>
        </p:nvSpPr>
        <p:spPr>
          <a:xfrm>
            <a:off x="7670042" y="1132764"/>
            <a:ext cx="2156346" cy="1678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37A6950-03E3-2D84-0041-43928CC4F58B}"/>
              </a:ext>
            </a:extLst>
          </p:cNvPr>
          <p:cNvSpPr/>
          <p:nvPr/>
        </p:nvSpPr>
        <p:spPr>
          <a:xfrm>
            <a:off x="6819254" y="898902"/>
            <a:ext cx="2371241" cy="1193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822" name="Picture 6" descr="Single Spoon Transparent Background | PNG Play">
            <a:extLst>
              <a:ext uri="{FF2B5EF4-FFF2-40B4-BE49-F238E27FC236}">
                <a16:creationId xmlns:a16="http://schemas.microsoft.com/office/drawing/2014/main" id="{A3E9C16F-A0D6-4091-50AE-AB156B8DCB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6360" y="1863432"/>
            <a:ext cx="4638514" cy="3568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626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4822"/>
                                        </p:tgtEl>
                                        <p:attrNameLst>
                                          <p:attrName>r</p:attrName>
                                        </p:attrNameLst>
                                      </p:cBhvr>
                                    </p:animRot>
                                    <p:animRot by="-240000">
                                      <p:cBhvr>
                                        <p:cTn id="7" dur="200" fill="hold">
                                          <p:stCondLst>
                                            <p:cond delay="200"/>
                                          </p:stCondLst>
                                        </p:cTn>
                                        <p:tgtEl>
                                          <p:spTgt spid="34822"/>
                                        </p:tgtEl>
                                        <p:attrNameLst>
                                          <p:attrName>r</p:attrName>
                                        </p:attrNameLst>
                                      </p:cBhvr>
                                    </p:animRot>
                                    <p:animRot by="240000">
                                      <p:cBhvr>
                                        <p:cTn id="8" dur="200" fill="hold">
                                          <p:stCondLst>
                                            <p:cond delay="400"/>
                                          </p:stCondLst>
                                        </p:cTn>
                                        <p:tgtEl>
                                          <p:spTgt spid="34822"/>
                                        </p:tgtEl>
                                        <p:attrNameLst>
                                          <p:attrName>r</p:attrName>
                                        </p:attrNameLst>
                                      </p:cBhvr>
                                    </p:animRot>
                                    <p:animRot by="-240000">
                                      <p:cBhvr>
                                        <p:cTn id="9" dur="200" fill="hold">
                                          <p:stCondLst>
                                            <p:cond delay="600"/>
                                          </p:stCondLst>
                                        </p:cTn>
                                        <p:tgtEl>
                                          <p:spTgt spid="34822"/>
                                        </p:tgtEl>
                                        <p:attrNameLst>
                                          <p:attrName>r</p:attrName>
                                        </p:attrNameLst>
                                      </p:cBhvr>
                                    </p:animRot>
                                    <p:animRot by="120000">
                                      <p:cBhvr>
                                        <p:cTn id="10" dur="200" fill="hold">
                                          <p:stCondLst>
                                            <p:cond delay="800"/>
                                          </p:stCondLst>
                                        </p:cTn>
                                        <p:tgtEl>
                                          <p:spTgt spid="348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sp>
        <p:nvSpPr>
          <p:cNvPr id="4" name="Rectangle 3">
            <a:extLst>
              <a:ext uri="{FF2B5EF4-FFF2-40B4-BE49-F238E27FC236}">
                <a16:creationId xmlns:a16="http://schemas.microsoft.com/office/drawing/2014/main" id="{521EEAA2-CF8B-DD72-06F5-97E37D400CE6}"/>
              </a:ext>
            </a:extLst>
          </p:cNvPr>
          <p:cNvSpPr/>
          <p:nvPr/>
        </p:nvSpPr>
        <p:spPr>
          <a:xfrm>
            <a:off x="7670042" y="1132764"/>
            <a:ext cx="2156346" cy="1678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37A6950-03E3-2D84-0041-43928CC4F58B}"/>
              </a:ext>
            </a:extLst>
          </p:cNvPr>
          <p:cNvSpPr/>
          <p:nvPr/>
        </p:nvSpPr>
        <p:spPr>
          <a:xfrm>
            <a:off x="6819254" y="898902"/>
            <a:ext cx="2371241" cy="1193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856012F-2F42-74F8-423C-B11E06CDF64E}"/>
              </a:ext>
            </a:extLst>
          </p:cNvPr>
          <p:cNvPicPr>
            <a:picLocks noChangeAspect="1"/>
          </p:cNvPicPr>
          <p:nvPr/>
        </p:nvPicPr>
        <p:blipFill>
          <a:blip r:embed="rId4">
            <a:grayscl/>
          </a:blip>
          <a:stretch>
            <a:fillRect/>
          </a:stretch>
        </p:blipFill>
        <p:spPr>
          <a:xfrm>
            <a:off x="4159250" y="1231900"/>
            <a:ext cx="3873500" cy="4394200"/>
          </a:xfrm>
          <a:prstGeom prst="rect">
            <a:avLst/>
          </a:prstGeom>
        </p:spPr>
      </p:pic>
    </p:spTree>
    <p:extLst>
      <p:ext uri="{BB962C8B-B14F-4D97-AF65-F5344CB8AC3E}">
        <p14:creationId xmlns:p14="http://schemas.microsoft.com/office/powerpoint/2010/main" val="86145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sp>
        <p:nvSpPr>
          <p:cNvPr id="4" name="Rectangle 3">
            <a:extLst>
              <a:ext uri="{FF2B5EF4-FFF2-40B4-BE49-F238E27FC236}">
                <a16:creationId xmlns:a16="http://schemas.microsoft.com/office/drawing/2014/main" id="{521EEAA2-CF8B-DD72-06F5-97E37D400CE6}"/>
              </a:ext>
            </a:extLst>
          </p:cNvPr>
          <p:cNvSpPr/>
          <p:nvPr/>
        </p:nvSpPr>
        <p:spPr>
          <a:xfrm>
            <a:off x="7670042" y="1132764"/>
            <a:ext cx="2156346" cy="1678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37A6950-03E3-2D84-0041-43928CC4F58B}"/>
              </a:ext>
            </a:extLst>
          </p:cNvPr>
          <p:cNvSpPr/>
          <p:nvPr/>
        </p:nvSpPr>
        <p:spPr>
          <a:xfrm>
            <a:off x="6819254" y="898902"/>
            <a:ext cx="2371241" cy="1193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868" name="Picture 4" descr="Isolated Terracotta Gardening Pots On Transparent Stock Photo 168910337 |  Shutterstock">
            <a:extLst>
              <a:ext uri="{FF2B5EF4-FFF2-40B4-BE49-F238E27FC236}">
                <a16:creationId xmlns:a16="http://schemas.microsoft.com/office/drawing/2014/main" id="{E2FAC127-BFA0-44D4-FBB9-594A57545942}"/>
              </a:ext>
            </a:extLst>
          </p:cNvPr>
          <p:cNvPicPr>
            <a:picLocks noChangeAspect="1" noChangeArrowheads="1"/>
          </p:cNvPicPr>
          <p:nvPr/>
        </p:nvPicPr>
        <p:blipFill rotWithShape="1">
          <a:blip r:embed="rId4">
            <a:grayscl/>
            <a:extLst>
              <a:ext uri="{28A0092B-C50C-407E-A947-70E740481C1C}">
                <a14:useLocalDpi xmlns:a14="http://schemas.microsoft.com/office/drawing/2010/main" val="0"/>
              </a:ext>
            </a:extLst>
          </a:blip>
          <a:srcRect l="18221" t="4370" r="13807" b="11744"/>
          <a:stretch/>
        </p:blipFill>
        <p:spPr bwMode="auto">
          <a:xfrm>
            <a:off x="4097809" y="1658534"/>
            <a:ext cx="3996381" cy="3540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234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6868"/>
                                        </p:tgtEl>
                                        <p:attrNameLst>
                                          <p:attrName>r</p:attrName>
                                        </p:attrNameLst>
                                      </p:cBhvr>
                                    </p:animRot>
                                    <p:animRot by="-240000">
                                      <p:cBhvr>
                                        <p:cTn id="7" dur="200" fill="hold">
                                          <p:stCondLst>
                                            <p:cond delay="200"/>
                                          </p:stCondLst>
                                        </p:cTn>
                                        <p:tgtEl>
                                          <p:spTgt spid="36868"/>
                                        </p:tgtEl>
                                        <p:attrNameLst>
                                          <p:attrName>r</p:attrName>
                                        </p:attrNameLst>
                                      </p:cBhvr>
                                    </p:animRot>
                                    <p:animRot by="240000">
                                      <p:cBhvr>
                                        <p:cTn id="8" dur="200" fill="hold">
                                          <p:stCondLst>
                                            <p:cond delay="400"/>
                                          </p:stCondLst>
                                        </p:cTn>
                                        <p:tgtEl>
                                          <p:spTgt spid="36868"/>
                                        </p:tgtEl>
                                        <p:attrNameLst>
                                          <p:attrName>r</p:attrName>
                                        </p:attrNameLst>
                                      </p:cBhvr>
                                    </p:animRot>
                                    <p:animRot by="-240000">
                                      <p:cBhvr>
                                        <p:cTn id="9" dur="200" fill="hold">
                                          <p:stCondLst>
                                            <p:cond delay="600"/>
                                          </p:stCondLst>
                                        </p:cTn>
                                        <p:tgtEl>
                                          <p:spTgt spid="36868"/>
                                        </p:tgtEl>
                                        <p:attrNameLst>
                                          <p:attrName>r</p:attrName>
                                        </p:attrNameLst>
                                      </p:cBhvr>
                                    </p:animRot>
                                    <p:animRot by="120000">
                                      <p:cBhvr>
                                        <p:cTn id="10" dur="200" fill="hold">
                                          <p:stCondLst>
                                            <p:cond delay="800"/>
                                          </p:stCondLst>
                                        </p:cTn>
                                        <p:tgtEl>
                                          <p:spTgt spid="3686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39940" name="Picture 4">
            <a:extLst>
              <a:ext uri="{FF2B5EF4-FFF2-40B4-BE49-F238E27FC236}">
                <a16:creationId xmlns:a16="http://schemas.microsoft.com/office/drawing/2014/main" id="{DDD45035-E6F7-786D-6A58-9DAE354A8BB9}"/>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3570422" y="899976"/>
            <a:ext cx="5051156" cy="5051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341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9940"/>
                                        </p:tgtEl>
                                        <p:attrNameLst>
                                          <p:attrName>r</p:attrName>
                                        </p:attrNameLst>
                                      </p:cBhvr>
                                    </p:animRot>
                                    <p:animRot by="-240000">
                                      <p:cBhvr>
                                        <p:cTn id="7" dur="200" fill="hold">
                                          <p:stCondLst>
                                            <p:cond delay="200"/>
                                          </p:stCondLst>
                                        </p:cTn>
                                        <p:tgtEl>
                                          <p:spTgt spid="39940"/>
                                        </p:tgtEl>
                                        <p:attrNameLst>
                                          <p:attrName>r</p:attrName>
                                        </p:attrNameLst>
                                      </p:cBhvr>
                                    </p:animRot>
                                    <p:animRot by="240000">
                                      <p:cBhvr>
                                        <p:cTn id="8" dur="200" fill="hold">
                                          <p:stCondLst>
                                            <p:cond delay="400"/>
                                          </p:stCondLst>
                                        </p:cTn>
                                        <p:tgtEl>
                                          <p:spTgt spid="39940"/>
                                        </p:tgtEl>
                                        <p:attrNameLst>
                                          <p:attrName>r</p:attrName>
                                        </p:attrNameLst>
                                      </p:cBhvr>
                                    </p:animRot>
                                    <p:animRot by="-240000">
                                      <p:cBhvr>
                                        <p:cTn id="9" dur="200" fill="hold">
                                          <p:stCondLst>
                                            <p:cond delay="600"/>
                                          </p:stCondLst>
                                        </p:cTn>
                                        <p:tgtEl>
                                          <p:spTgt spid="39940"/>
                                        </p:tgtEl>
                                        <p:attrNameLst>
                                          <p:attrName>r</p:attrName>
                                        </p:attrNameLst>
                                      </p:cBhvr>
                                    </p:animRot>
                                    <p:animRot by="120000">
                                      <p:cBhvr>
                                        <p:cTn id="10" dur="200" fill="hold">
                                          <p:stCondLst>
                                            <p:cond delay="800"/>
                                          </p:stCondLst>
                                        </p:cTn>
                                        <p:tgtEl>
                                          <p:spTgt spid="3994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40962" name="Picture 2" descr="Adult Athletic Fit T-shirts">
            <a:extLst>
              <a:ext uri="{FF2B5EF4-FFF2-40B4-BE49-F238E27FC236}">
                <a16:creationId xmlns:a16="http://schemas.microsoft.com/office/drawing/2014/main" id="{1CEE57A5-6828-26AB-331D-FA5C3BC6396B}"/>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4061245" y="790414"/>
            <a:ext cx="4069510" cy="5813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9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0962"/>
                                        </p:tgtEl>
                                        <p:attrNameLst>
                                          <p:attrName>r</p:attrName>
                                        </p:attrNameLst>
                                      </p:cBhvr>
                                    </p:animRot>
                                    <p:animRot by="-240000">
                                      <p:cBhvr>
                                        <p:cTn id="7" dur="200" fill="hold">
                                          <p:stCondLst>
                                            <p:cond delay="200"/>
                                          </p:stCondLst>
                                        </p:cTn>
                                        <p:tgtEl>
                                          <p:spTgt spid="40962"/>
                                        </p:tgtEl>
                                        <p:attrNameLst>
                                          <p:attrName>r</p:attrName>
                                        </p:attrNameLst>
                                      </p:cBhvr>
                                    </p:animRot>
                                    <p:animRot by="240000">
                                      <p:cBhvr>
                                        <p:cTn id="8" dur="200" fill="hold">
                                          <p:stCondLst>
                                            <p:cond delay="400"/>
                                          </p:stCondLst>
                                        </p:cTn>
                                        <p:tgtEl>
                                          <p:spTgt spid="40962"/>
                                        </p:tgtEl>
                                        <p:attrNameLst>
                                          <p:attrName>r</p:attrName>
                                        </p:attrNameLst>
                                      </p:cBhvr>
                                    </p:animRot>
                                    <p:animRot by="-240000">
                                      <p:cBhvr>
                                        <p:cTn id="9" dur="200" fill="hold">
                                          <p:stCondLst>
                                            <p:cond delay="600"/>
                                          </p:stCondLst>
                                        </p:cTn>
                                        <p:tgtEl>
                                          <p:spTgt spid="40962"/>
                                        </p:tgtEl>
                                        <p:attrNameLst>
                                          <p:attrName>r</p:attrName>
                                        </p:attrNameLst>
                                      </p:cBhvr>
                                    </p:animRot>
                                    <p:animRot by="120000">
                                      <p:cBhvr>
                                        <p:cTn id="10" dur="200" fill="hold">
                                          <p:stCondLst>
                                            <p:cond delay="800"/>
                                          </p:stCondLst>
                                        </p:cTn>
                                        <p:tgtEl>
                                          <p:spTgt spid="4096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olorful garland on wooden background">
            <a:extLst>
              <a:ext uri="{FF2B5EF4-FFF2-40B4-BE49-F238E27FC236}">
                <a16:creationId xmlns:a16="http://schemas.microsoft.com/office/drawing/2014/main" id="{5853D67B-7E94-6D38-19F4-2028F6B831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 y="-227527"/>
            <a:ext cx="12525756" cy="5315985"/>
          </a:xfrm>
          <a:custGeom>
            <a:avLst/>
            <a:gdLst>
              <a:gd name="connsiteX0" fmla="*/ 0 w 12525756"/>
              <a:gd name="connsiteY0" fmla="*/ 0 h 5315985"/>
              <a:gd name="connsiteX1" fmla="*/ 471207 w 12525756"/>
              <a:gd name="connsiteY1" fmla="*/ 0 h 5315985"/>
              <a:gd name="connsiteX2" fmla="*/ 1318187 w 12525756"/>
              <a:gd name="connsiteY2" fmla="*/ 0 h 5315985"/>
              <a:gd name="connsiteX3" fmla="*/ 2039909 w 12525756"/>
              <a:gd name="connsiteY3" fmla="*/ 0 h 5315985"/>
              <a:gd name="connsiteX4" fmla="*/ 2511116 w 12525756"/>
              <a:gd name="connsiteY4" fmla="*/ 0 h 5315985"/>
              <a:gd name="connsiteX5" fmla="*/ 2731808 w 12525756"/>
              <a:gd name="connsiteY5" fmla="*/ 0 h 5315985"/>
              <a:gd name="connsiteX6" fmla="*/ 3203015 w 12525756"/>
              <a:gd name="connsiteY6" fmla="*/ 0 h 5315985"/>
              <a:gd name="connsiteX7" fmla="*/ 3924737 w 12525756"/>
              <a:gd name="connsiteY7" fmla="*/ 0 h 5315985"/>
              <a:gd name="connsiteX8" fmla="*/ 4771717 w 12525756"/>
              <a:gd name="connsiteY8" fmla="*/ 0 h 5315985"/>
              <a:gd name="connsiteX9" fmla="*/ 4992408 w 12525756"/>
              <a:gd name="connsiteY9" fmla="*/ 0 h 5315985"/>
              <a:gd name="connsiteX10" fmla="*/ 5213100 w 12525756"/>
              <a:gd name="connsiteY10" fmla="*/ 0 h 5315985"/>
              <a:gd name="connsiteX11" fmla="*/ 6060080 w 12525756"/>
              <a:gd name="connsiteY11" fmla="*/ 0 h 5315985"/>
              <a:gd name="connsiteX12" fmla="*/ 6280772 w 12525756"/>
              <a:gd name="connsiteY12" fmla="*/ 0 h 5315985"/>
              <a:gd name="connsiteX13" fmla="*/ 6877237 w 12525756"/>
              <a:gd name="connsiteY13" fmla="*/ 0 h 5315985"/>
              <a:gd name="connsiteX14" fmla="*/ 7223186 w 12525756"/>
              <a:gd name="connsiteY14" fmla="*/ 0 h 5315985"/>
              <a:gd name="connsiteX15" fmla="*/ 7569135 w 12525756"/>
              <a:gd name="connsiteY15" fmla="*/ 0 h 5315985"/>
              <a:gd name="connsiteX16" fmla="*/ 7915085 w 12525756"/>
              <a:gd name="connsiteY16" fmla="*/ 0 h 5315985"/>
              <a:gd name="connsiteX17" fmla="*/ 8261034 w 12525756"/>
              <a:gd name="connsiteY17" fmla="*/ 0 h 5315985"/>
              <a:gd name="connsiteX18" fmla="*/ 8732241 w 12525756"/>
              <a:gd name="connsiteY18" fmla="*/ 0 h 5315985"/>
              <a:gd name="connsiteX19" fmla="*/ 9078191 w 12525756"/>
              <a:gd name="connsiteY19" fmla="*/ 0 h 5315985"/>
              <a:gd name="connsiteX20" fmla="*/ 9549398 w 12525756"/>
              <a:gd name="connsiteY20" fmla="*/ 0 h 5315985"/>
              <a:gd name="connsiteX21" fmla="*/ 10271120 w 12525756"/>
              <a:gd name="connsiteY21" fmla="*/ 0 h 5315985"/>
              <a:gd name="connsiteX22" fmla="*/ 10617069 w 12525756"/>
              <a:gd name="connsiteY22" fmla="*/ 0 h 5315985"/>
              <a:gd name="connsiteX23" fmla="*/ 10837761 w 12525756"/>
              <a:gd name="connsiteY23" fmla="*/ 0 h 5315985"/>
              <a:gd name="connsiteX24" fmla="*/ 11684741 w 12525756"/>
              <a:gd name="connsiteY24" fmla="*/ 0 h 5315985"/>
              <a:gd name="connsiteX25" fmla="*/ 11905433 w 12525756"/>
              <a:gd name="connsiteY25" fmla="*/ 0 h 5315985"/>
              <a:gd name="connsiteX26" fmla="*/ 12525756 w 12525756"/>
              <a:gd name="connsiteY26" fmla="*/ 0 h 5315985"/>
              <a:gd name="connsiteX27" fmla="*/ 12525756 w 12525756"/>
              <a:gd name="connsiteY27" fmla="*/ 431185 h 5315985"/>
              <a:gd name="connsiteX28" fmla="*/ 12525756 w 12525756"/>
              <a:gd name="connsiteY28" fmla="*/ 1021850 h 5315985"/>
              <a:gd name="connsiteX29" fmla="*/ 12525756 w 12525756"/>
              <a:gd name="connsiteY29" fmla="*/ 1665675 h 5315985"/>
              <a:gd name="connsiteX30" fmla="*/ 12525756 w 12525756"/>
              <a:gd name="connsiteY30" fmla="*/ 2203180 h 5315985"/>
              <a:gd name="connsiteX31" fmla="*/ 12525756 w 12525756"/>
              <a:gd name="connsiteY31" fmla="*/ 2687526 h 5315985"/>
              <a:gd name="connsiteX32" fmla="*/ 12525756 w 12525756"/>
              <a:gd name="connsiteY32" fmla="*/ 3171871 h 5315985"/>
              <a:gd name="connsiteX33" fmla="*/ 12525756 w 12525756"/>
              <a:gd name="connsiteY33" fmla="*/ 3815696 h 5315985"/>
              <a:gd name="connsiteX34" fmla="*/ 12525756 w 12525756"/>
              <a:gd name="connsiteY34" fmla="*/ 4246881 h 5315985"/>
              <a:gd name="connsiteX35" fmla="*/ 12525756 w 12525756"/>
              <a:gd name="connsiteY35" fmla="*/ 4784387 h 5315985"/>
              <a:gd name="connsiteX36" fmla="*/ 12525756 w 12525756"/>
              <a:gd name="connsiteY36" fmla="*/ 5315985 h 5315985"/>
              <a:gd name="connsiteX37" fmla="*/ 12179807 w 12525756"/>
              <a:gd name="connsiteY37" fmla="*/ 5315985 h 5315985"/>
              <a:gd name="connsiteX38" fmla="*/ 11583342 w 12525756"/>
              <a:gd name="connsiteY38" fmla="*/ 5315985 h 5315985"/>
              <a:gd name="connsiteX39" fmla="*/ 11362650 w 12525756"/>
              <a:gd name="connsiteY39" fmla="*/ 5315985 h 5315985"/>
              <a:gd name="connsiteX40" fmla="*/ 11141958 w 12525756"/>
              <a:gd name="connsiteY40" fmla="*/ 5315985 h 5315985"/>
              <a:gd name="connsiteX41" fmla="*/ 10294979 w 12525756"/>
              <a:gd name="connsiteY41" fmla="*/ 5315985 h 5315985"/>
              <a:gd name="connsiteX42" fmla="*/ 9823771 w 12525756"/>
              <a:gd name="connsiteY42" fmla="*/ 5315985 h 5315985"/>
              <a:gd name="connsiteX43" fmla="*/ 8976792 w 12525756"/>
              <a:gd name="connsiteY43" fmla="*/ 5315985 h 5315985"/>
              <a:gd name="connsiteX44" fmla="*/ 8380327 w 12525756"/>
              <a:gd name="connsiteY44" fmla="*/ 5315985 h 5315985"/>
              <a:gd name="connsiteX45" fmla="*/ 8159635 w 12525756"/>
              <a:gd name="connsiteY45" fmla="*/ 5315985 h 5315985"/>
              <a:gd name="connsiteX46" fmla="*/ 7813686 w 12525756"/>
              <a:gd name="connsiteY46" fmla="*/ 5315985 h 5315985"/>
              <a:gd name="connsiteX47" fmla="*/ 7342479 w 12525756"/>
              <a:gd name="connsiteY47" fmla="*/ 5315985 h 5315985"/>
              <a:gd name="connsiteX48" fmla="*/ 6620757 w 12525756"/>
              <a:gd name="connsiteY48" fmla="*/ 5315985 h 5315985"/>
              <a:gd name="connsiteX49" fmla="*/ 5899035 w 12525756"/>
              <a:gd name="connsiteY49" fmla="*/ 5315985 h 5315985"/>
              <a:gd name="connsiteX50" fmla="*/ 5302570 w 12525756"/>
              <a:gd name="connsiteY50" fmla="*/ 5315985 h 5315985"/>
              <a:gd name="connsiteX51" fmla="*/ 4831363 w 12525756"/>
              <a:gd name="connsiteY51" fmla="*/ 5315985 h 5315985"/>
              <a:gd name="connsiteX52" fmla="*/ 3984383 w 12525756"/>
              <a:gd name="connsiteY52" fmla="*/ 5315985 h 5315985"/>
              <a:gd name="connsiteX53" fmla="*/ 3387919 w 12525756"/>
              <a:gd name="connsiteY53" fmla="*/ 5315985 h 5315985"/>
              <a:gd name="connsiteX54" fmla="*/ 3041969 w 12525756"/>
              <a:gd name="connsiteY54" fmla="*/ 5315985 h 5315985"/>
              <a:gd name="connsiteX55" fmla="*/ 2696020 w 12525756"/>
              <a:gd name="connsiteY55" fmla="*/ 5315985 h 5315985"/>
              <a:gd name="connsiteX56" fmla="*/ 2475328 w 12525756"/>
              <a:gd name="connsiteY56" fmla="*/ 5315985 h 5315985"/>
              <a:gd name="connsiteX57" fmla="*/ 1878863 w 12525756"/>
              <a:gd name="connsiteY57" fmla="*/ 5315985 h 5315985"/>
              <a:gd name="connsiteX58" fmla="*/ 1532914 w 12525756"/>
              <a:gd name="connsiteY58" fmla="*/ 5315985 h 5315985"/>
              <a:gd name="connsiteX59" fmla="*/ 685934 w 12525756"/>
              <a:gd name="connsiteY59" fmla="*/ 5315985 h 5315985"/>
              <a:gd name="connsiteX60" fmla="*/ 0 w 12525756"/>
              <a:gd name="connsiteY60" fmla="*/ 5315985 h 5315985"/>
              <a:gd name="connsiteX61" fmla="*/ 0 w 12525756"/>
              <a:gd name="connsiteY61" fmla="*/ 4778480 h 5315985"/>
              <a:gd name="connsiteX62" fmla="*/ 0 w 12525756"/>
              <a:gd name="connsiteY62" fmla="*/ 4134655 h 5315985"/>
              <a:gd name="connsiteX63" fmla="*/ 0 w 12525756"/>
              <a:gd name="connsiteY63" fmla="*/ 3703470 h 5315985"/>
              <a:gd name="connsiteX64" fmla="*/ 0 w 12525756"/>
              <a:gd name="connsiteY64" fmla="*/ 3219124 h 5315985"/>
              <a:gd name="connsiteX65" fmla="*/ 0 w 12525756"/>
              <a:gd name="connsiteY65" fmla="*/ 2575299 h 5315985"/>
              <a:gd name="connsiteX66" fmla="*/ 0 w 12525756"/>
              <a:gd name="connsiteY66" fmla="*/ 1878315 h 5315985"/>
              <a:gd name="connsiteX67" fmla="*/ 0 w 12525756"/>
              <a:gd name="connsiteY67" fmla="*/ 1181330 h 5315985"/>
              <a:gd name="connsiteX68" fmla="*/ 0 w 12525756"/>
              <a:gd name="connsiteY68" fmla="*/ 590665 h 5315985"/>
              <a:gd name="connsiteX69" fmla="*/ 0 w 12525756"/>
              <a:gd name="connsiteY69" fmla="*/ 0 h 531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2525756" h="5315985" fill="none" extrusionOk="0">
                <a:moveTo>
                  <a:pt x="0" y="0"/>
                </a:moveTo>
                <a:cubicBezTo>
                  <a:pt x="134993" y="-41261"/>
                  <a:pt x="255936" y="42438"/>
                  <a:pt x="471207" y="0"/>
                </a:cubicBezTo>
                <a:cubicBezTo>
                  <a:pt x="686478" y="-42438"/>
                  <a:pt x="1087076" y="36771"/>
                  <a:pt x="1318187" y="0"/>
                </a:cubicBezTo>
                <a:cubicBezTo>
                  <a:pt x="1549298" y="-36771"/>
                  <a:pt x="1707332" y="8812"/>
                  <a:pt x="2039909" y="0"/>
                </a:cubicBezTo>
                <a:cubicBezTo>
                  <a:pt x="2372486" y="-8812"/>
                  <a:pt x="2370064" y="17981"/>
                  <a:pt x="2511116" y="0"/>
                </a:cubicBezTo>
                <a:cubicBezTo>
                  <a:pt x="2652168" y="-17981"/>
                  <a:pt x="2674568" y="20548"/>
                  <a:pt x="2731808" y="0"/>
                </a:cubicBezTo>
                <a:cubicBezTo>
                  <a:pt x="2789048" y="-20548"/>
                  <a:pt x="3021325" y="48395"/>
                  <a:pt x="3203015" y="0"/>
                </a:cubicBezTo>
                <a:cubicBezTo>
                  <a:pt x="3384705" y="-48395"/>
                  <a:pt x="3592734" y="75572"/>
                  <a:pt x="3924737" y="0"/>
                </a:cubicBezTo>
                <a:cubicBezTo>
                  <a:pt x="4256740" y="-75572"/>
                  <a:pt x="4567748" y="41005"/>
                  <a:pt x="4771717" y="0"/>
                </a:cubicBezTo>
                <a:cubicBezTo>
                  <a:pt x="4975686" y="-41005"/>
                  <a:pt x="4917582" y="24778"/>
                  <a:pt x="4992408" y="0"/>
                </a:cubicBezTo>
                <a:cubicBezTo>
                  <a:pt x="5067234" y="-24778"/>
                  <a:pt x="5150906" y="10038"/>
                  <a:pt x="5213100" y="0"/>
                </a:cubicBezTo>
                <a:cubicBezTo>
                  <a:pt x="5275294" y="-10038"/>
                  <a:pt x="5754479" y="38309"/>
                  <a:pt x="6060080" y="0"/>
                </a:cubicBezTo>
                <a:cubicBezTo>
                  <a:pt x="6365681" y="-38309"/>
                  <a:pt x="6204526" y="22529"/>
                  <a:pt x="6280772" y="0"/>
                </a:cubicBezTo>
                <a:cubicBezTo>
                  <a:pt x="6357018" y="-22529"/>
                  <a:pt x="6584373" y="46772"/>
                  <a:pt x="6877237" y="0"/>
                </a:cubicBezTo>
                <a:cubicBezTo>
                  <a:pt x="7170102" y="-46772"/>
                  <a:pt x="7107302" y="36740"/>
                  <a:pt x="7223186" y="0"/>
                </a:cubicBezTo>
                <a:cubicBezTo>
                  <a:pt x="7339070" y="-36740"/>
                  <a:pt x="7406379" y="16980"/>
                  <a:pt x="7569135" y="0"/>
                </a:cubicBezTo>
                <a:cubicBezTo>
                  <a:pt x="7731891" y="-16980"/>
                  <a:pt x="7843552" y="19007"/>
                  <a:pt x="7915085" y="0"/>
                </a:cubicBezTo>
                <a:cubicBezTo>
                  <a:pt x="7986618" y="-19007"/>
                  <a:pt x="8118703" y="29326"/>
                  <a:pt x="8261034" y="0"/>
                </a:cubicBezTo>
                <a:cubicBezTo>
                  <a:pt x="8403365" y="-29326"/>
                  <a:pt x="8541853" y="10968"/>
                  <a:pt x="8732241" y="0"/>
                </a:cubicBezTo>
                <a:cubicBezTo>
                  <a:pt x="8922629" y="-10968"/>
                  <a:pt x="8943609" y="1317"/>
                  <a:pt x="9078191" y="0"/>
                </a:cubicBezTo>
                <a:cubicBezTo>
                  <a:pt x="9212773" y="-1317"/>
                  <a:pt x="9354868" y="52703"/>
                  <a:pt x="9549398" y="0"/>
                </a:cubicBezTo>
                <a:cubicBezTo>
                  <a:pt x="9743928" y="-52703"/>
                  <a:pt x="10078142" y="37427"/>
                  <a:pt x="10271120" y="0"/>
                </a:cubicBezTo>
                <a:cubicBezTo>
                  <a:pt x="10464098" y="-37427"/>
                  <a:pt x="10544982" y="6473"/>
                  <a:pt x="10617069" y="0"/>
                </a:cubicBezTo>
                <a:cubicBezTo>
                  <a:pt x="10689156" y="-6473"/>
                  <a:pt x="10727971" y="274"/>
                  <a:pt x="10837761" y="0"/>
                </a:cubicBezTo>
                <a:cubicBezTo>
                  <a:pt x="10947551" y="-274"/>
                  <a:pt x="11477023" y="63449"/>
                  <a:pt x="11684741" y="0"/>
                </a:cubicBezTo>
                <a:cubicBezTo>
                  <a:pt x="11892459" y="-63449"/>
                  <a:pt x="11837565" y="24325"/>
                  <a:pt x="11905433" y="0"/>
                </a:cubicBezTo>
                <a:cubicBezTo>
                  <a:pt x="11973301" y="-24325"/>
                  <a:pt x="12307685" y="30237"/>
                  <a:pt x="12525756" y="0"/>
                </a:cubicBezTo>
                <a:cubicBezTo>
                  <a:pt x="12540996" y="181105"/>
                  <a:pt x="12518793" y="290932"/>
                  <a:pt x="12525756" y="431185"/>
                </a:cubicBezTo>
                <a:cubicBezTo>
                  <a:pt x="12532719" y="571438"/>
                  <a:pt x="12471742" y="756792"/>
                  <a:pt x="12525756" y="1021850"/>
                </a:cubicBezTo>
                <a:cubicBezTo>
                  <a:pt x="12579770" y="1286908"/>
                  <a:pt x="12468242" y="1347143"/>
                  <a:pt x="12525756" y="1665675"/>
                </a:cubicBezTo>
                <a:cubicBezTo>
                  <a:pt x="12583270" y="1984208"/>
                  <a:pt x="12484778" y="1942741"/>
                  <a:pt x="12525756" y="2203180"/>
                </a:cubicBezTo>
                <a:cubicBezTo>
                  <a:pt x="12566734" y="2463620"/>
                  <a:pt x="12497755" y="2505041"/>
                  <a:pt x="12525756" y="2687526"/>
                </a:cubicBezTo>
                <a:cubicBezTo>
                  <a:pt x="12553757" y="2870011"/>
                  <a:pt x="12499755" y="3074808"/>
                  <a:pt x="12525756" y="3171871"/>
                </a:cubicBezTo>
                <a:cubicBezTo>
                  <a:pt x="12551757" y="3268935"/>
                  <a:pt x="12471317" y="3602536"/>
                  <a:pt x="12525756" y="3815696"/>
                </a:cubicBezTo>
                <a:cubicBezTo>
                  <a:pt x="12580195" y="4028856"/>
                  <a:pt x="12474345" y="4100484"/>
                  <a:pt x="12525756" y="4246881"/>
                </a:cubicBezTo>
                <a:cubicBezTo>
                  <a:pt x="12577167" y="4393278"/>
                  <a:pt x="12512553" y="4636722"/>
                  <a:pt x="12525756" y="4784387"/>
                </a:cubicBezTo>
                <a:cubicBezTo>
                  <a:pt x="12538959" y="4932052"/>
                  <a:pt x="12466277" y="5099166"/>
                  <a:pt x="12525756" y="5315985"/>
                </a:cubicBezTo>
                <a:cubicBezTo>
                  <a:pt x="12428102" y="5339687"/>
                  <a:pt x="12319329" y="5283048"/>
                  <a:pt x="12179807" y="5315985"/>
                </a:cubicBezTo>
                <a:cubicBezTo>
                  <a:pt x="12040285" y="5348922"/>
                  <a:pt x="11751284" y="5261380"/>
                  <a:pt x="11583342" y="5315985"/>
                </a:cubicBezTo>
                <a:cubicBezTo>
                  <a:pt x="11415400" y="5370590"/>
                  <a:pt x="11462996" y="5298375"/>
                  <a:pt x="11362650" y="5315985"/>
                </a:cubicBezTo>
                <a:cubicBezTo>
                  <a:pt x="11262304" y="5333595"/>
                  <a:pt x="11186977" y="5309921"/>
                  <a:pt x="11141958" y="5315985"/>
                </a:cubicBezTo>
                <a:cubicBezTo>
                  <a:pt x="11096939" y="5322049"/>
                  <a:pt x="10578808" y="5246947"/>
                  <a:pt x="10294979" y="5315985"/>
                </a:cubicBezTo>
                <a:cubicBezTo>
                  <a:pt x="10011150" y="5385023"/>
                  <a:pt x="9953409" y="5302460"/>
                  <a:pt x="9823771" y="5315985"/>
                </a:cubicBezTo>
                <a:cubicBezTo>
                  <a:pt x="9694133" y="5329510"/>
                  <a:pt x="9360841" y="5252089"/>
                  <a:pt x="8976792" y="5315985"/>
                </a:cubicBezTo>
                <a:cubicBezTo>
                  <a:pt x="8592743" y="5379881"/>
                  <a:pt x="8650292" y="5270390"/>
                  <a:pt x="8380327" y="5315985"/>
                </a:cubicBezTo>
                <a:cubicBezTo>
                  <a:pt x="8110363" y="5361580"/>
                  <a:pt x="8235648" y="5312794"/>
                  <a:pt x="8159635" y="5315985"/>
                </a:cubicBezTo>
                <a:cubicBezTo>
                  <a:pt x="8083622" y="5319176"/>
                  <a:pt x="7980032" y="5307818"/>
                  <a:pt x="7813686" y="5315985"/>
                </a:cubicBezTo>
                <a:cubicBezTo>
                  <a:pt x="7647340" y="5324152"/>
                  <a:pt x="7440643" y="5307500"/>
                  <a:pt x="7342479" y="5315985"/>
                </a:cubicBezTo>
                <a:cubicBezTo>
                  <a:pt x="7244315" y="5324470"/>
                  <a:pt x="6945162" y="5266123"/>
                  <a:pt x="6620757" y="5315985"/>
                </a:cubicBezTo>
                <a:cubicBezTo>
                  <a:pt x="6296352" y="5365847"/>
                  <a:pt x="6137248" y="5257595"/>
                  <a:pt x="5899035" y="5315985"/>
                </a:cubicBezTo>
                <a:cubicBezTo>
                  <a:pt x="5660822" y="5374375"/>
                  <a:pt x="5569935" y="5259696"/>
                  <a:pt x="5302570" y="5315985"/>
                </a:cubicBezTo>
                <a:cubicBezTo>
                  <a:pt x="5035205" y="5372274"/>
                  <a:pt x="4964220" y="5308966"/>
                  <a:pt x="4831363" y="5315985"/>
                </a:cubicBezTo>
                <a:cubicBezTo>
                  <a:pt x="4698506" y="5323004"/>
                  <a:pt x="4187103" y="5290052"/>
                  <a:pt x="3984383" y="5315985"/>
                </a:cubicBezTo>
                <a:cubicBezTo>
                  <a:pt x="3781663" y="5341918"/>
                  <a:pt x="3647354" y="5291256"/>
                  <a:pt x="3387919" y="5315985"/>
                </a:cubicBezTo>
                <a:cubicBezTo>
                  <a:pt x="3128484" y="5340714"/>
                  <a:pt x="3213990" y="5310120"/>
                  <a:pt x="3041969" y="5315985"/>
                </a:cubicBezTo>
                <a:cubicBezTo>
                  <a:pt x="2869948" y="5321850"/>
                  <a:pt x="2779605" y="5303294"/>
                  <a:pt x="2696020" y="5315985"/>
                </a:cubicBezTo>
                <a:cubicBezTo>
                  <a:pt x="2612435" y="5328676"/>
                  <a:pt x="2584522" y="5305841"/>
                  <a:pt x="2475328" y="5315985"/>
                </a:cubicBezTo>
                <a:cubicBezTo>
                  <a:pt x="2366134" y="5326129"/>
                  <a:pt x="2015639" y="5276941"/>
                  <a:pt x="1878863" y="5315985"/>
                </a:cubicBezTo>
                <a:cubicBezTo>
                  <a:pt x="1742088" y="5355029"/>
                  <a:pt x="1699325" y="5303989"/>
                  <a:pt x="1532914" y="5315985"/>
                </a:cubicBezTo>
                <a:cubicBezTo>
                  <a:pt x="1366503" y="5327981"/>
                  <a:pt x="1038470" y="5268831"/>
                  <a:pt x="685934" y="5315985"/>
                </a:cubicBezTo>
                <a:cubicBezTo>
                  <a:pt x="333398" y="5363139"/>
                  <a:pt x="340427" y="5238133"/>
                  <a:pt x="0" y="5315985"/>
                </a:cubicBezTo>
                <a:cubicBezTo>
                  <a:pt x="-32575" y="5200076"/>
                  <a:pt x="717" y="4923240"/>
                  <a:pt x="0" y="4778480"/>
                </a:cubicBezTo>
                <a:cubicBezTo>
                  <a:pt x="-717" y="4633720"/>
                  <a:pt x="2989" y="4267775"/>
                  <a:pt x="0" y="4134655"/>
                </a:cubicBezTo>
                <a:cubicBezTo>
                  <a:pt x="-2989" y="4001536"/>
                  <a:pt x="1079" y="3909404"/>
                  <a:pt x="0" y="3703470"/>
                </a:cubicBezTo>
                <a:cubicBezTo>
                  <a:pt x="-1079" y="3497537"/>
                  <a:pt x="33499" y="3335787"/>
                  <a:pt x="0" y="3219124"/>
                </a:cubicBezTo>
                <a:cubicBezTo>
                  <a:pt x="-33499" y="3102461"/>
                  <a:pt x="22874" y="2706143"/>
                  <a:pt x="0" y="2575299"/>
                </a:cubicBezTo>
                <a:cubicBezTo>
                  <a:pt x="-22874" y="2444455"/>
                  <a:pt x="34267" y="2185444"/>
                  <a:pt x="0" y="1878315"/>
                </a:cubicBezTo>
                <a:cubicBezTo>
                  <a:pt x="-34267" y="1571186"/>
                  <a:pt x="67633" y="1464231"/>
                  <a:pt x="0" y="1181330"/>
                </a:cubicBezTo>
                <a:cubicBezTo>
                  <a:pt x="-67633" y="898430"/>
                  <a:pt x="42621" y="761597"/>
                  <a:pt x="0" y="590665"/>
                </a:cubicBezTo>
                <a:cubicBezTo>
                  <a:pt x="-42621" y="419733"/>
                  <a:pt x="10889" y="278639"/>
                  <a:pt x="0" y="0"/>
                </a:cubicBezTo>
                <a:close/>
              </a:path>
              <a:path w="12525756" h="5315985" stroke="0" extrusionOk="0">
                <a:moveTo>
                  <a:pt x="0" y="0"/>
                </a:moveTo>
                <a:cubicBezTo>
                  <a:pt x="172166" y="-4558"/>
                  <a:pt x="256847" y="49218"/>
                  <a:pt x="471207" y="0"/>
                </a:cubicBezTo>
                <a:cubicBezTo>
                  <a:pt x="685567" y="-49218"/>
                  <a:pt x="590329" y="1621"/>
                  <a:pt x="691899" y="0"/>
                </a:cubicBezTo>
                <a:cubicBezTo>
                  <a:pt x="793469" y="-1621"/>
                  <a:pt x="1162509" y="61306"/>
                  <a:pt x="1538879" y="0"/>
                </a:cubicBezTo>
                <a:cubicBezTo>
                  <a:pt x="1915249" y="-61306"/>
                  <a:pt x="1915203" y="2838"/>
                  <a:pt x="2010086" y="0"/>
                </a:cubicBezTo>
                <a:cubicBezTo>
                  <a:pt x="2104969" y="-2838"/>
                  <a:pt x="2274812" y="16887"/>
                  <a:pt x="2481293" y="0"/>
                </a:cubicBezTo>
                <a:cubicBezTo>
                  <a:pt x="2687774" y="-16887"/>
                  <a:pt x="3145024" y="90855"/>
                  <a:pt x="3328272" y="0"/>
                </a:cubicBezTo>
                <a:cubicBezTo>
                  <a:pt x="3511520" y="-90855"/>
                  <a:pt x="3572376" y="22185"/>
                  <a:pt x="3674222" y="0"/>
                </a:cubicBezTo>
                <a:cubicBezTo>
                  <a:pt x="3776068" y="-22185"/>
                  <a:pt x="4300997" y="78913"/>
                  <a:pt x="4521201" y="0"/>
                </a:cubicBezTo>
                <a:cubicBezTo>
                  <a:pt x="4741405" y="-78913"/>
                  <a:pt x="5040421" y="53653"/>
                  <a:pt x="5368181" y="0"/>
                </a:cubicBezTo>
                <a:cubicBezTo>
                  <a:pt x="5695941" y="-53653"/>
                  <a:pt x="5736190" y="42662"/>
                  <a:pt x="5964646" y="0"/>
                </a:cubicBezTo>
                <a:cubicBezTo>
                  <a:pt x="6193103" y="-42662"/>
                  <a:pt x="6620806" y="11972"/>
                  <a:pt x="6811625" y="0"/>
                </a:cubicBezTo>
                <a:cubicBezTo>
                  <a:pt x="7002444" y="-11972"/>
                  <a:pt x="7100698" y="41989"/>
                  <a:pt x="7282832" y="0"/>
                </a:cubicBezTo>
                <a:cubicBezTo>
                  <a:pt x="7464966" y="-41989"/>
                  <a:pt x="7636479" y="11420"/>
                  <a:pt x="7754039" y="0"/>
                </a:cubicBezTo>
                <a:cubicBezTo>
                  <a:pt x="7871599" y="-11420"/>
                  <a:pt x="8242273" y="75432"/>
                  <a:pt x="8475762" y="0"/>
                </a:cubicBezTo>
                <a:cubicBezTo>
                  <a:pt x="8709251" y="-75432"/>
                  <a:pt x="8753042" y="26225"/>
                  <a:pt x="8946969" y="0"/>
                </a:cubicBezTo>
                <a:cubicBezTo>
                  <a:pt x="9140896" y="-26225"/>
                  <a:pt x="9377830" y="10849"/>
                  <a:pt x="9793948" y="0"/>
                </a:cubicBezTo>
                <a:cubicBezTo>
                  <a:pt x="10210066" y="-10849"/>
                  <a:pt x="10261257" y="4727"/>
                  <a:pt x="10640928" y="0"/>
                </a:cubicBezTo>
                <a:cubicBezTo>
                  <a:pt x="11020599" y="-4727"/>
                  <a:pt x="11084856" y="58767"/>
                  <a:pt x="11237393" y="0"/>
                </a:cubicBezTo>
                <a:cubicBezTo>
                  <a:pt x="11389930" y="-58767"/>
                  <a:pt x="11509560" y="20116"/>
                  <a:pt x="11708600" y="0"/>
                </a:cubicBezTo>
                <a:cubicBezTo>
                  <a:pt x="11907640" y="-20116"/>
                  <a:pt x="11829206" y="24795"/>
                  <a:pt x="11929291" y="0"/>
                </a:cubicBezTo>
                <a:cubicBezTo>
                  <a:pt x="12029376" y="-24795"/>
                  <a:pt x="12263946" y="29032"/>
                  <a:pt x="12525756" y="0"/>
                </a:cubicBezTo>
                <a:cubicBezTo>
                  <a:pt x="12564774" y="207748"/>
                  <a:pt x="12490806" y="289503"/>
                  <a:pt x="12525756" y="484345"/>
                </a:cubicBezTo>
                <a:cubicBezTo>
                  <a:pt x="12560706" y="679187"/>
                  <a:pt x="12482409" y="912440"/>
                  <a:pt x="12525756" y="1021850"/>
                </a:cubicBezTo>
                <a:cubicBezTo>
                  <a:pt x="12569103" y="1131261"/>
                  <a:pt x="12505966" y="1407718"/>
                  <a:pt x="12525756" y="1506196"/>
                </a:cubicBezTo>
                <a:cubicBezTo>
                  <a:pt x="12545546" y="1604674"/>
                  <a:pt x="12518226" y="2001051"/>
                  <a:pt x="12525756" y="2150021"/>
                </a:cubicBezTo>
                <a:cubicBezTo>
                  <a:pt x="12533286" y="2298991"/>
                  <a:pt x="12457268" y="2614042"/>
                  <a:pt x="12525756" y="2740686"/>
                </a:cubicBezTo>
                <a:cubicBezTo>
                  <a:pt x="12594244" y="2867330"/>
                  <a:pt x="12465145" y="3174302"/>
                  <a:pt x="12525756" y="3331351"/>
                </a:cubicBezTo>
                <a:cubicBezTo>
                  <a:pt x="12586367" y="3488401"/>
                  <a:pt x="12486214" y="3747959"/>
                  <a:pt x="12525756" y="4028335"/>
                </a:cubicBezTo>
                <a:cubicBezTo>
                  <a:pt x="12565298" y="4308711"/>
                  <a:pt x="12471875" y="4422055"/>
                  <a:pt x="12525756" y="4672160"/>
                </a:cubicBezTo>
                <a:cubicBezTo>
                  <a:pt x="12579637" y="4922265"/>
                  <a:pt x="12490040" y="5164806"/>
                  <a:pt x="12525756" y="5315985"/>
                </a:cubicBezTo>
                <a:cubicBezTo>
                  <a:pt x="12295735" y="5356804"/>
                  <a:pt x="12177449" y="5270763"/>
                  <a:pt x="12054549" y="5315985"/>
                </a:cubicBezTo>
                <a:cubicBezTo>
                  <a:pt x="11931649" y="5361207"/>
                  <a:pt x="11931109" y="5302720"/>
                  <a:pt x="11833857" y="5315985"/>
                </a:cubicBezTo>
                <a:cubicBezTo>
                  <a:pt x="11736605" y="5329250"/>
                  <a:pt x="11455850" y="5311663"/>
                  <a:pt x="11112135" y="5315985"/>
                </a:cubicBezTo>
                <a:cubicBezTo>
                  <a:pt x="10768420" y="5320307"/>
                  <a:pt x="10869776" y="5310229"/>
                  <a:pt x="10766186" y="5315985"/>
                </a:cubicBezTo>
                <a:cubicBezTo>
                  <a:pt x="10662596" y="5321741"/>
                  <a:pt x="10622106" y="5305072"/>
                  <a:pt x="10545494" y="5315985"/>
                </a:cubicBezTo>
                <a:cubicBezTo>
                  <a:pt x="10468882" y="5326898"/>
                  <a:pt x="10331430" y="5315653"/>
                  <a:pt x="10199544" y="5315985"/>
                </a:cubicBezTo>
                <a:cubicBezTo>
                  <a:pt x="10067658" y="5316317"/>
                  <a:pt x="9807995" y="5289449"/>
                  <a:pt x="9477822" y="5315985"/>
                </a:cubicBezTo>
                <a:cubicBezTo>
                  <a:pt x="9147649" y="5342521"/>
                  <a:pt x="9252028" y="5309526"/>
                  <a:pt x="9131873" y="5315985"/>
                </a:cubicBezTo>
                <a:cubicBezTo>
                  <a:pt x="9011718" y="5322444"/>
                  <a:pt x="9010945" y="5295455"/>
                  <a:pt x="8911181" y="5315985"/>
                </a:cubicBezTo>
                <a:cubicBezTo>
                  <a:pt x="8811417" y="5336515"/>
                  <a:pt x="8659461" y="5295699"/>
                  <a:pt x="8565231" y="5315985"/>
                </a:cubicBezTo>
                <a:cubicBezTo>
                  <a:pt x="8471001" y="5336271"/>
                  <a:pt x="8242579" y="5266105"/>
                  <a:pt x="8094024" y="5315985"/>
                </a:cubicBezTo>
                <a:cubicBezTo>
                  <a:pt x="7945469" y="5365865"/>
                  <a:pt x="7704067" y="5295252"/>
                  <a:pt x="7497560" y="5315985"/>
                </a:cubicBezTo>
                <a:cubicBezTo>
                  <a:pt x="7291053" y="5336718"/>
                  <a:pt x="7314535" y="5284350"/>
                  <a:pt x="7151610" y="5315985"/>
                </a:cubicBezTo>
                <a:cubicBezTo>
                  <a:pt x="6988685" y="5347620"/>
                  <a:pt x="6501723" y="5223193"/>
                  <a:pt x="6304631" y="5315985"/>
                </a:cubicBezTo>
                <a:cubicBezTo>
                  <a:pt x="6107539" y="5408777"/>
                  <a:pt x="5892497" y="5308907"/>
                  <a:pt x="5708166" y="5315985"/>
                </a:cubicBezTo>
                <a:cubicBezTo>
                  <a:pt x="5523835" y="5323063"/>
                  <a:pt x="5082913" y="5284840"/>
                  <a:pt x="4861186" y="5315985"/>
                </a:cubicBezTo>
                <a:cubicBezTo>
                  <a:pt x="4639459" y="5347130"/>
                  <a:pt x="4324800" y="5231150"/>
                  <a:pt x="4139464" y="5315985"/>
                </a:cubicBezTo>
                <a:cubicBezTo>
                  <a:pt x="3954128" y="5400820"/>
                  <a:pt x="3810661" y="5260990"/>
                  <a:pt x="3668257" y="5315985"/>
                </a:cubicBezTo>
                <a:cubicBezTo>
                  <a:pt x="3525853" y="5370980"/>
                  <a:pt x="3155055" y="5259224"/>
                  <a:pt x="2946535" y="5315985"/>
                </a:cubicBezTo>
                <a:cubicBezTo>
                  <a:pt x="2738015" y="5372746"/>
                  <a:pt x="2743080" y="5293013"/>
                  <a:pt x="2600586" y="5315985"/>
                </a:cubicBezTo>
                <a:cubicBezTo>
                  <a:pt x="2458092" y="5338957"/>
                  <a:pt x="2164373" y="5275924"/>
                  <a:pt x="2004121" y="5315985"/>
                </a:cubicBezTo>
                <a:cubicBezTo>
                  <a:pt x="1843870" y="5356046"/>
                  <a:pt x="1828109" y="5310681"/>
                  <a:pt x="1783429" y="5315985"/>
                </a:cubicBezTo>
                <a:cubicBezTo>
                  <a:pt x="1738749" y="5321289"/>
                  <a:pt x="1202786" y="5239822"/>
                  <a:pt x="936449" y="5315985"/>
                </a:cubicBezTo>
                <a:cubicBezTo>
                  <a:pt x="670112" y="5392148"/>
                  <a:pt x="458748" y="5258121"/>
                  <a:pt x="0" y="5315985"/>
                </a:cubicBezTo>
                <a:cubicBezTo>
                  <a:pt x="-58910" y="5058665"/>
                  <a:pt x="53628" y="4873167"/>
                  <a:pt x="0" y="4619000"/>
                </a:cubicBezTo>
                <a:cubicBezTo>
                  <a:pt x="-53628" y="4364833"/>
                  <a:pt x="5881" y="4217387"/>
                  <a:pt x="0" y="3975175"/>
                </a:cubicBezTo>
                <a:cubicBezTo>
                  <a:pt x="-5881" y="3732964"/>
                  <a:pt x="28077" y="3652841"/>
                  <a:pt x="0" y="3490830"/>
                </a:cubicBezTo>
                <a:cubicBezTo>
                  <a:pt x="-28077" y="3328820"/>
                  <a:pt x="70819" y="2973963"/>
                  <a:pt x="0" y="2793845"/>
                </a:cubicBezTo>
                <a:cubicBezTo>
                  <a:pt x="-70819" y="2613727"/>
                  <a:pt x="17968" y="2438060"/>
                  <a:pt x="0" y="2203180"/>
                </a:cubicBezTo>
                <a:cubicBezTo>
                  <a:pt x="-17968" y="1968300"/>
                  <a:pt x="21434" y="1884093"/>
                  <a:pt x="0" y="1771995"/>
                </a:cubicBezTo>
                <a:cubicBezTo>
                  <a:pt x="-21434" y="1659898"/>
                  <a:pt x="4415" y="1322474"/>
                  <a:pt x="0" y="1181330"/>
                </a:cubicBezTo>
                <a:cubicBezTo>
                  <a:pt x="-4415" y="1040186"/>
                  <a:pt x="15791" y="766436"/>
                  <a:pt x="0" y="643825"/>
                </a:cubicBezTo>
                <a:cubicBezTo>
                  <a:pt x="-15791" y="521214"/>
                  <a:pt x="17124" y="205724"/>
                  <a:pt x="0" y="0"/>
                </a:cubicBezTo>
                <a:close/>
              </a:path>
            </a:pathLst>
          </a:custGeom>
          <a:ln>
            <a:solidFill>
              <a:schemeClr val="accent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pic>
      <p:pic>
        <p:nvPicPr>
          <p:cNvPr id="5" name="Content Placeholder 4" descr="Print style illustration of blue sun">
            <a:extLst>
              <a:ext uri="{FF2B5EF4-FFF2-40B4-BE49-F238E27FC236}">
                <a16:creationId xmlns:a16="http://schemas.microsoft.com/office/drawing/2014/main" id="{77EA3FD0-95E4-8BB8-0D8A-1AFA20BD93B5}"/>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34304" r="-1" b="22532"/>
          <a:stretch/>
        </p:blipFill>
        <p:spPr>
          <a:xfrm>
            <a:off x="-1504" y="2231182"/>
            <a:ext cx="12191980" cy="4860933"/>
          </a:xfrm>
          <a:custGeom>
            <a:avLst/>
            <a:gdLst>
              <a:gd name="connsiteX0" fmla="*/ 0 w 12191980"/>
              <a:gd name="connsiteY0" fmla="*/ 0 h 4860933"/>
              <a:gd name="connsiteX1" fmla="*/ 458651 w 12191980"/>
              <a:gd name="connsiteY1" fmla="*/ 0 h 4860933"/>
              <a:gd name="connsiteX2" fmla="*/ 1161141 w 12191980"/>
              <a:gd name="connsiteY2" fmla="*/ 0 h 4860933"/>
              <a:gd name="connsiteX3" fmla="*/ 1863631 w 12191980"/>
              <a:gd name="connsiteY3" fmla="*/ 0 h 4860933"/>
              <a:gd name="connsiteX4" fmla="*/ 2322282 w 12191980"/>
              <a:gd name="connsiteY4" fmla="*/ 0 h 4860933"/>
              <a:gd name="connsiteX5" fmla="*/ 2902852 w 12191980"/>
              <a:gd name="connsiteY5" fmla="*/ 0 h 4860933"/>
              <a:gd name="connsiteX6" fmla="*/ 3483423 w 12191980"/>
              <a:gd name="connsiteY6" fmla="*/ 0 h 4860933"/>
              <a:gd name="connsiteX7" fmla="*/ 4063993 w 12191980"/>
              <a:gd name="connsiteY7" fmla="*/ 0 h 4860933"/>
              <a:gd name="connsiteX8" fmla="*/ 4644564 w 12191980"/>
              <a:gd name="connsiteY8" fmla="*/ 0 h 4860933"/>
              <a:gd name="connsiteX9" fmla="*/ 5225134 w 12191980"/>
              <a:gd name="connsiteY9" fmla="*/ 0 h 4860933"/>
              <a:gd name="connsiteX10" fmla="*/ 5561865 w 12191980"/>
              <a:gd name="connsiteY10" fmla="*/ 0 h 4860933"/>
              <a:gd name="connsiteX11" fmla="*/ 6264355 w 12191980"/>
              <a:gd name="connsiteY11" fmla="*/ 0 h 4860933"/>
              <a:gd name="connsiteX12" fmla="*/ 6966846 w 12191980"/>
              <a:gd name="connsiteY12" fmla="*/ 0 h 4860933"/>
              <a:gd name="connsiteX13" fmla="*/ 7669336 w 12191980"/>
              <a:gd name="connsiteY13" fmla="*/ 0 h 4860933"/>
              <a:gd name="connsiteX14" fmla="*/ 8249906 w 12191980"/>
              <a:gd name="connsiteY14" fmla="*/ 0 h 4860933"/>
              <a:gd name="connsiteX15" fmla="*/ 8708557 w 12191980"/>
              <a:gd name="connsiteY15" fmla="*/ 0 h 4860933"/>
              <a:gd name="connsiteX16" fmla="*/ 9532967 w 12191980"/>
              <a:gd name="connsiteY16" fmla="*/ 0 h 4860933"/>
              <a:gd name="connsiteX17" fmla="*/ 10357377 w 12191980"/>
              <a:gd name="connsiteY17" fmla="*/ 0 h 4860933"/>
              <a:gd name="connsiteX18" fmla="*/ 10572188 w 12191980"/>
              <a:gd name="connsiteY18" fmla="*/ 0 h 4860933"/>
              <a:gd name="connsiteX19" fmla="*/ 11274679 w 12191980"/>
              <a:gd name="connsiteY19" fmla="*/ 0 h 4860933"/>
              <a:gd name="connsiteX20" fmla="*/ 12191980 w 12191980"/>
              <a:gd name="connsiteY20" fmla="*/ 0 h 4860933"/>
              <a:gd name="connsiteX21" fmla="*/ 12191980 w 12191980"/>
              <a:gd name="connsiteY21" fmla="*/ 540104 h 4860933"/>
              <a:gd name="connsiteX22" fmla="*/ 12191980 w 12191980"/>
              <a:gd name="connsiteY22" fmla="*/ 982989 h 4860933"/>
              <a:gd name="connsiteX23" fmla="*/ 12191980 w 12191980"/>
              <a:gd name="connsiteY23" fmla="*/ 1474483 h 4860933"/>
              <a:gd name="connsiteX24" fmla="*/ 12191980 w 12191980"/>
              <a:gd name="connsiteY24" fmla="*/ 2111805 h 4860933"/>
              <a:gd name="connsiteX25" fmla="*/ 12191980 w 12191980"/>
              <a:gd name="connsiteY25" fmla="*/ 2554690 h 4860933"/>
              <a:gd name="connsiteX26" fmla="*/ 12191980 w 12191980"/>
              <a:gd name="connsiteY26" fmla="*/ 3094794 h 4860933"/>
              <a:gd name="connsiteX27" fmla="*/ 12191980 w 12191980"/>
              <a:gd name="connsiteY27" fmla="*/ 3683507 h 4860933"/>
              <a:gd name="connsiteX28" fmla="*/ 12191980 w 12191980"/>
              <a:gd name="connsiteY28" fmla="*/ 4223611 h 4860933"/>
              <a:gd name="connsiteX29" fmla="*/ 12191980 w 12191980"/>
              <a:gd name="connsiteY29" fmla="*/ 4860933 h 4860933"/>
              <a:gd name="connsiteX30" fmla="*/ 11977169 w 12191980"/>
              <a:gd name="connsiteY30" fmla="*/ 4860933 h 4860933"/>
              <a:gd name="connsiteX31" fmla="*/ 11274679 w 12191980"/>
              <a:gd name="connsiteY31" fmla="*/ 4860933 h 4860933"/>
              <a:gd name="connsiteX32" fmla="*/ 10694108 w 12191980"/>
              <a:gd name="connsiteY32" fmla="*/ 4860933 h 4860933"/>
              <a:gd name="connsiteX33" fmla="*/ 10113538 w 12191980"/>
              <a:gd name="connsiteY33" fmla="*/ 4860933 h 4860933"/>
              <a:gd name="connsiteX34" fmla="*/ 9411047 w 12191980"/>
              <a:gd name="connsiteY34" fmla="*/ 4860933 h 4860933"/>
              <a:gd name="connsiteX35" fmla="*/ 8952397 w 12191980"/>
              <a:gd name="connsiteY35" fmla="*/ 4860933 h 4860933"/>
              <a:gd name="connsiteX36" fmla="*/ 8493746 w 12191980"/>
              <a:gd name="connsiteY36" fmla="*/ 4860933 h 4860933"/>
              <a:gd name="connsiteX37" fmla="*/ 8278935 w 12191980"/>
              <a:gd name="connsiteY37" fmla="*/ 4860933 h 4860933"/>
              <a:gd name="connsiteX38" fmla="*/ 7698365 w 12191980"/>
              <a:gd name="connsiteY38" fmla="*/ 4860933 h 4860933"/>
              <a:gd name="connsiteX39" fmla="*/ 7239714 w 12191980"/>
              <a:gd name="connsiteY39" fmla="*/ 4860933 h 4860933"/>
              <a:gd name="connsiteX40" fmla="*/ 6659143 w 12191980"/>
              <a:gd name="connsiteY40" fmla="*/ 4860933 h 4860933"/>
              <a:gd name="connsiteX41" fmla="*/ 5834733 w 12191980"/>
              <a:gd name="connsiteY41" fmla="*/ 4860933 h 4860933"/>
              <a:gd name="connsiteX42" fmla="*/ 5619922 w 12191980"/>
              <a:gd name="connsiteY42" fmla="*/ 4860933 h 4860933"/>
              <a:gd name="connsiteX43" fmla="*/ 4917432 w 12191980"/>
              <a:gd name="connsiteY43" fmla="*/ 4860933 h 4860933"/>
              <a:gd name="connsiteX44" fmla="*/ 4093022 w 12191980"/>
              <a:gd name="connsiteY44" fmla="*/ 4860933 h 4860933"/>
              <a:gd name="connsiteX45" fmla="*/ 3756291 w 12191980"/>
              <a:gd name="connsiteY45" fmla="*/ 4860933 h 4860933"/>
              <a:gd name="connsiteX46" fmla="*/ 3419560 w 12191980"/>
              <a:gd name="connsiteY46" fmla="*/ 4860933 h 4860933"/>
              <a:gd name="connsiteX47" fmla="*/ 3082829 w 12191980"/>
              <a:gd name="connsiteY47" fmla="*/ 4860933 h 4860933"/>
              <a:gd name="connsiteX48" fmla="*/ 2502259 w 12191980"/>
              <a:gd name="connsiteY48" fmla="*/ 4860933 h 4860933"/>
              <a:gd name="connsiteX49" fmla="*/ 2287448 w 12191980"/>
              <a:gd name="connsiteY49" fmla="*/ 4860933 h 4860933"/>
              <a:gd name="connsiteX50" fmla="*/ 1828797 w 12191980"/>
              <a:gd name="connsiteY50" fmla="*/ 4860933 h 4860933"/>
              <a:gd name="connsiteX51" fmla="*/ 1004387 w 12191980"/>
              <a:gd name="connsiteY51" fmla="*/ 4860933 h 4860933"/>
              <a:gd name="connsiteX52" fmla="*/ 0 w 12191980"/>
              <a:gd name="connsiteY52" fmla="*/ 4860933 h 4860933"/>
              <a:gd name="connsiteX53" fmla="*/ 0 w 12191980"/>
              <a:gd name="connsiteY53" fmla="*/ 4272220 h 4860933"/>
              <a:gd name="connsiteX54" fmla="*/ 0 w 12191980"/>
              <a:gd name="connsiteY54" fmla="*/ 3683507 h 4860933"/>
              <a:gd name="connsiteX55" fmla="*/ 0 w 12191980"/>
              <a:gd name="connsiteY55" fmla="*/ 3143403 h 4860933"/>
              <a:gd name="connsiteX56" fmla="*/ 0 w 12191980"/>
              <a:gd name="connsiteY56" fmla="*/ 2554690 h 4860933"/>
              <a:gd name="connsiteX57" fmla="*/ 0 w 12191980"/>
              <a:gd name="connsiteY57" fmla="*/ 2014587 h 4860933"/>
              <a:gd name="connsiteX58" fmla="*/ 0 w 12191980"/>
              <a:gd name="connsiteY58" fmla="*/ 1523092 h 4860933"/>
              <a:gd name="connsiteX59" fmla="*/ 0 w 12191980"/>
              <a:gd name="connsiteY59" fmla="*/ 934379 h 4860933"/>
              <a:gd name="connsiteX60" fmla="*/ 0 w 12191980"/>
              <a:gd name="connsiteY60" fmla="*/ 0 h 486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2191980" h="4860933" fill="none" extrusionOk="0">
                <a:moveTo>
                  <a:pt x="0" y="0"/>
                </a:moveTo>
                <a:cubicBezTo>
                  <a:pt x="117028" y="-22189"/>
                  <a:pt x="350666" y="35047"/>
                  <a:pt x="458651" y="0"/>
                </a:cubicBezTo>
                <a:cubicBezTo>
                  <a:pt x="566636" y="-35047"/>
                  <a:pt x="947855" y="41686"/>
                  <a:pt x="1161141" y="0"/>
                </a:cubicBezTo>
                <a:cubicBezTo>
                  <a:pt x="1374427" y="-41686"/>
                  <a:pt x="1595810" y="13892"/>
                  <a:pt x="1863631" y="0"/>
                </a:cubicBezTo>
                <a:cubicBezTo>
                  <a:pt x="2131452" y="-13892"/>
                  <a:pt x="2110334" y="33883"/>
                  <a:pt x="2322282" y="0"/>
                </a:cubicBezTo>
                <a:cubicBezTo>
                  <a:pt x="2534230" y="-33883"/>
                  <a:pt x="2705445" y="2345"/>
                  <a:pt x="2902852" y="0"/>
                </a:cubicBezTo>
                <a:cubicBezTo>
                  <a:pt x="3100259" y="-2345"/>
                  <a:pt x="3229844" y="15645"/>
                  <a:pt x="3483423" y="0"/>
                </a:cubicBezTo>
                <a:cubicBezTo>
                  <a:pt x="3737002" y="-15645"/>
                  <a:pt x="3840528" y="27410"/>
                  <a:pt x="4063993" y="0"/>
                </a:cubicBezTo>
                <a:cubicBezTo>
                  <a:pt x="4287458" y="-27410"/>
                  <a:pt x="4402726" y="54412"/>
                  <a:pt x="4644564" y="0"/>
                </a:cubicBezTo>
                <a:cubicBezTo>
                  <a:pt x="4886402" y="-54412"/>
                  <a:pt x="4973145" y="65308"/>
                  <a:pt x="5225134" y="0"/>
                </a:cubicBezTo>
                <a:cubicBezTo>
                  <a:pt x="5477123" y="-65308"/>
                  <a:pt x="5476097" y="6112"/>
                  <a:pt x="5561865" y="0"/>
                </a:cubicBezTo>
                <a:cubicBezTo>
                  <a:pt x="5647633" y="-6112"/>
                  <a:pt x="5948765" y="44570"/>
                  <a:pt x="6264355" y="0"/>
                </a:cubicBezTo>
                <a:cubicBezTo>
                  <a:pt x="6579945" y="-44570"/>
                  <a:pt x="6754440" y="31995"/>
                  <a:pt x="6966846" y="0"/>
                </a:cubicBezTo>
                <a:cubicBezTo>
                  <a:pt x="7179252" y="-31995"/>
                  <a:pt x="7508217" y="83037"/>
                  <a:pt x="7669336" y="0"/>
                </a:cubicBezTo>
                <a:cubicBezTo>
                  <a:pt x="7830455" y="-83037"/>
                  <a:pt x="8127665" y="43168"/>
                  <a:pt x="8249906" y="0"/>
                </a:cubicBezTo>
                <a:cubicBezTo>
                  <a:pt x="8372147" y="-43168"/>
                  <a:pt x="8587973" y="17675"/>
                  <a:pt x="8708557" y="0"/>
                </a:cubicBezTo>
                <a:cubicBezTo>
                  <a:pt x="8829141" y="-17675"/>
                  <a:pt x="9185071" y="69003"/>
                  <a:pt x="9532967" y="0"/>
                </a:cubicBezTo>
                <a:cubicBezTo>
                  <a:pt x="9880863" y="-69003"/>
                  <a:pt x="9957191" y="54383"/>
                  <a:pt x="10357377" y="0"/>
                </a:cubicBezTo>
                <a:cubicBezTo>
                  <a:pt x="10757563" y="-54383"/>
                  <a:pt x="10469641" y="24307"/>
                  <a:pt x="10572188" y="0"/>
                </a:cubicBezTo>
                <a:cubicBezTo>
                  <a:pt x="10674735" y="-24307"/>
                  <a:pt x="11116340" y="37951"/>
                  <a:pt x="11274679" y="0"/>
                </a:cubicBezTo>
                <a:cubicBezTo>
                  <a:pt x="11433018" y="-37951"/>
                  <a:pt x="11980249" y="99941"/>
                  <a:pt x="12191980" y="0"/>
                </a:cubicBezTo>
                <a:cubicBezTo>
                  <a:pt x="12245624" y="254786"/>
                  <a:pt x="12152493" y="303425"/>
                  <a:pt x="12191980" y="540104"/>
                </a:cubicBezTo>
                <a:cubicBezTo>
                  <a:pt x="12231467" y="776783"/>
                  <a:pt x="12183045" y="810133"/>
                  <a:pt x="12191980" y="982989"/>
                </a:cubicBezTo>
                <a:cubicBezTo>
                  <a:pt x="12200915" y="1155846"/>
                  <a:pt x="12185145" y="1334182"/>
                  <a:pt x="12191980" y="1474483"/>
                </a:cubicBezTo>
                <a:cubicBezTo>
                  <a:pt x="12198815" y="1614784"/>
                  <a:pt x="12170407" y="1893909"/>
                  <a:pt x="12191980" y="2111805"/>
                </a:cubicBezTo>
                <a:cubicBezTo>
                  <a:pt x="12213553" y="2329701"/>
                  <a:pt x="12179357" y="2423068"/>
                  <a:pt x="12191980" y="2554690"/>
                </a:cubicBezTo>
                <a:cubicBezTo>
                  <a:pt x="12204603" y="2686313"/>
                  <a:pt x="12165779" y="2935193"/>
                  <a:pt x="12191980" y="3094794"/>
                </a:cubicBezTo>
                <a:cubicBezTo>
                  <a:pt x="12218181" y="3254395"/>
                  <a:pt x="12188059" y="3492595"/>
                  <a:pt x="12191980" y="3683507"/>
                </a:cubicBezTo>
                <a:cubicBezTo>
                  <a:pt x="12195901" y="3874419"/>
                  <a:pt x="12158269" y="4059645"/>
                  <a:pt x="12191980" y="4223611"/>
                </a:cubicBezTo>
                <a:cubicBezTo>
                  <a:pt x="12225691" y="4387577"/>
                  <a:pt x="12164442" y="4613759"/>
                  <a:pt x="12191980" y="4860933"/>
                </a:cubicBezTo>
                <a:cubicBezTo>
                  <a:pt x="12085699" y="4865514"/>
                  <a:pt x="12068545" y="4853847"/>
                  <a:pt x="11977169" y="4860933"/>
                </a:cubicBezTo>
                <a:cubicBezTo>
                  <a:pt x="11885793" y="4868019"/>
                  <a:pt x="11482589" y="4810980"/>
                  <a:pt x="11274679" y="4860933"/>
                </a:cubicBezTo>
                <a:cubicBezTo>
                  <a:pt x="11066769" y="4910886"/>
                  <a:pt x="10826687" y="4854903"/>
                  <a:pt x="10694108" y="4860933"/>
                </a:cubicBezTo>
                <a:cubicBezTo>
                  <a:pt x="10561529" y="4866963"/>
                  <a:pt x="10248561" y="4814879"/>
                  <a:pt x="10113538" y="4860933"/>
                </a:cubicBezTo>
                <a:cubicBezTo>
                  <a:pt x="9978515" y="4906987"/>
                  <a:pt x="9658071" y="4852599"/>
                  <a:pt x="9411047" y="4860933"/>
                </a:cubicBezTo>
                <a:cubicBezTo>
                  <a:pt x="9164023" y="4869267"/>
                  <a:pt x="9063154" y="4858553"/>
                  <a:pt x="8952397" y="4860933"/>
                </a:cubicBezTo>
                <a:cubicBezTo>
                  <a:pt x="8841640" y="4863313"/>
                  <a:pt x="8605359" y="4812262"/>
                  <a:pt x="8493746" y="4860933"/>
                </a:cubicBezTo>
                <a:cubicBezTo>
                  <a:pt x="8382133" y="4909604"/>
                  <a:pt x="8322066" y="4855292"/>
                  <a:pt x="8278935" y="4860933"/>
                </a:cubicBezTo>
                <a:cubicBezTo>
                  <a:pt x="8235804" y="4866574"/>
                  <a:pt x="7967419" y="4813901"/>
                  <a:pt x="7698365" y="4860933"/>
                </a:cubicBezTo>
                <a:cubicBezTo>
                  <a:pt x="7429311" y="4907965"/>
                  <a:pt x="7426272" y="4807849"/>
                  <a:pt x="7239714" y="4860933"/>
                </a:cubicBezTo>
                <a:cubicBezTo>
                  <a:pt x="7053156" y="4914017"/>
                  <a:pt x="6915412" y="4806374"/>
                  <a:pt x="6659143" y="4860933"/>
                </a:cubicBezTo>
                <a:cubicBezTo>
                  <a:pt x="6402874" y="4915492"/>
                  <a:pt x="6047313" y="4814920"/>
                  <a:pt x="5834733" y="4860933"/>
                </a:cubicBezTo>
                <a:cubicBezTo>
                  <a:pt x="5622153" y="4906946"/>
                  <a:pt x="5695577" y="4846632"/>
                  <a:pt x="5619922" y="4860933"/>
                </a:cubicBezTo>
                <a:cubicBezTo>
                  <a:pt x="5544267" y="4875234"/>
                  <a:pt x="5098616" y="4810559"/>
                  <a:pt x="4917432" y="4860933"/>
                </a:cubicBezTo>
                <a:cubicBezTo>
                  <a:pt x="4736248" y="4911307"/>
                  <a:pt x="4288147" y="4786840"/>
                  <a:pt x="4093022" y="4860933"/>
                </a:cubicBezTo>
                <a:cubicBezTo>
                  <a:pt x="3897897" y="4935026"/>
                  <a:pt x="3872853" y="4851334"/>
                  <a:pt x="3756291" y="4860933"/>
                </a:cubicBezTo>
                <a:cubicBezTo>
                  <a:pt x="3639729" y="4870532"/>
                  <a:pt x="3579476" y="4846400"/>
                  <a:pt x="3419560" y="4860933"/>
                </a:cubicBezTo>
                <a:cubicBezTo>
                  <a:pt x="3259644" y="4875466"/>
                  <a:pt x="3158495" y="4830516"/>
                  <a:pt x="3082829" y="4860933"/>
                </a:cubicBezTo>
                <a:cubicBezTo>
                  <a:pt x="3007163" y="4891350"/>
                  <a:pt x="2686633" y="4841878"/>
                  <a:pt x="2502259" y="4860933"/>
                </a:cubicBezTo>
                <a:cubicBezTo>
                  <a:pt x="2317885" y="4879988"/>
                  <a:pt x="2331663" y="4837652"/>
                  <a:pt x="2287448" y="4860933"/>
                </a:cubicBezTo>
                <a:cubicBezTo>
                  <a:pt x="2243233" y="4884214"/>
                  <a:pt x="1987673" y="4810946"/>
                  <a:pt x="1828797" y="4860933"/>
                </a:cubicBezTo>
                <a:cubicBezTo>
                  <a:pt x="1669921" y="4910920"/>
                  <a:pt x="1270037" y="4770479"/>
                  <a:pt x="1004387" y="4860933"/>
                </a:cubicBezTo>
                <a:cubicBezTo>
                  <a:pt x="738737" y="4951387"/>
                  <a:pt x="481230" y="4771420"/>
                  <a:pt x="0" y="4860933"/>
                </a:cubicBezTo>
                <a:cubicBezTo>
                  <a:pt x="-60557" y="4628293"/>
                  <a:pt x="34752" y="4520194"/>
                  <a:pt x="0" y="4272220"/>
                </a:cubicBezTo>
                <a:cubicBezTo>
                  <a:pt x="-34752" y="4024246"/>
                  <a:pt x="5019" y="3891604"/>
                  <a:pt x="0" y="3683507"/>
                </a:cubicBezTo>
                <a:cubicBezTo>
                  <a:pt x="-5019" y="3475410"/>
                  <a:pt x="63700" y="3406693"/>
                  <a:pt x="0" y="3143403"/>
                </a:cubicBezTo>
                <a:cubicBezTo>
                  <a:pt x="-63700" y="2880113"/>
                  <a:pt x="4872" y="2836963"/>
                  <a:pt x="0" y="2554690"/>
                </a:cubicBezTo>
                <a:cubicBezTo>
                  <a:pt x="-4872" y="2272417"/>
                  <a:pt x="46382" y="2127113"/>
                  <a:pt x="0" y="2014587"/>
                </a:cubicBezTo>
                <a:cubicBezTo>
                  <a:pt x="-46382" y="1902061"/>
                  <a:pt x="55989" y="1654549"/>
                  <a:pt x="0" y="1523092"/>
                </a:cubicBezTo>
                <a:cubicBezTo>
                  <a:pt x="-55989" y="1391635"/>
                  <a:pt x="33478" y="1142485"/>
                  <a:pt x="0" y="934379"/>
                </a:cubicBezTo>
                <a:cubicBezTo>
                  <a:pt x="-33478" y="726273"/>
                  <a:pt x="29544" y="418934"/>
                  <a:pt x="0" y="0"/>
                </a:cubicBezTo>
                <a:close/>
              </a:path>
              <a:path w="12191980" h="4860933" stroke="0" extrusionOk="0">
                <a:moveTo>
                  <a:pt x="0" y="0"/>
                </a:moveTo>
                <a:cubicBezTo>
                  <a:pt x="193265" y="-25901"/>
                  <a:pt x="259907" y="13515"/>
                  <a:pt x="458651" y="0"/>
                </a:cubicBezTo>
                <a:cubicBezTo>
                  <a:pt x="657395" y="-13515"/>
                  <a:pt x="581416" y="18302"/>
                  <a:pt x="673462" y="0"/>
                </a:cubicBezTo>
                <a:cubicBezTo>
                  <a:pt x="765508" y="-18302"/>
                  <a:pt x="931583" y="15789"/>
                  <a:pt x="1132112" y="0"/>
                </a:cubicBezTo>
                <a:cubicBezTo>
                  <a:pt x="1332641" y="-15789"/>
                  <a:pt x="1347359" y="3128"/>
                  <a:pt x="1468843" y="0"/>
                </a:cubicBezTo>
                <a:cubicBezTo>
                  <a:pt x="1590327" y="-3128"/>
                  <a:pt x="1731958" y="23137"/>
                  <a:pt x="1927494" y="0"/>
                </a:cubicBezTo>
                <a:cubicBezTo>
                  <a:pt x="2123030" y="-23137"/>
                  <a:pt x="2149010" y="16702"/>
                  <a:pt x="2264225" y="0"/>
                </a:cubicBezTo>
                <a:cubicBezTo>
                  <a:pt x="2379440" y="-16702"/>
                  <a:pt x="2423635" y="8293"/>
                  <a:pt x="2479036" y="0"/>
                </a:cubicBezTo>
                <a:cubicBezTo>
                  <a:pt x="2534437" y="-8293"/>
                  <a:pt x="2966797" y="40364"/>
                  <a:pt x="3181526" y="0"/>
                </a:cubicBezTo>
                <a:cubicBezTo>
                  <a:pt x="3396255" y="-40364"/>
                  <a:pt x="3533444" y="6285"/>
                  <a:pt x="3762097" y="0"/>
                </a:cubicBezTo>
                <a:cubicBezTo>
                  <a:pt x="3990750" y="-6285"/>
                  <a:pt x="3907231" y="25508"/>
                  <a:pt x="3976908" y="0"/>
                </a:cubicBezTo>
                <a:cubicBezTo>
                  <a:pt x="4046585" y="-25508"/>
                  <a:pt x="4534936" y="75743"/>
                  <a:pt x="4801318" y="0"/>
                </a:cubicBezTo>
                <a:cubicBezTo>
                  <a:pt x="5067700" y="-75743"/>
                  <a:pt x="5314225" y="69554"/>
                  <a:pt x="5625728" y="0"/>
                </a:cubicBezTo>
                <a:cubicBezTo>
                  <a:pt x="5937231" y="-69554"/>
                  <a:pt x="6070312" y="7469"/>
                  <a:pt x="6206298" y="0"/>
                </a:cubicBezTo>
                <a:cubicBezTo>
                  <a:pt x="6342284" y="-7469"/>
                  <a:pt x="6316430" y="16527"/>
                  <a:pt x="6421109" y="0"/>
                </a:cubicBezTo>
                <a:cubicBezTo>
                  <a:pt x="6525788" y="-16527"/>
                  <a:pt x="6643474" y="9573"/>
                  <a:pt x="6757840" y="0"/>
                </a:cubicBezTo>
                <a:cubicBezTo>
                  <a:pt x="6872206" y="-9573"/>
                  <a:pt x="7274400" y="18660"/>
                  <a:pt x="7460331" y="0"/>
                </a:cubicBezTo>
                <a:cubicBezTo>
                  <a:pt x="7646262" y="-18660"/>
                  <a:pt x="7879017" y="87501"/>
                  <a:pt x="8284741" y="0"/>
                </a:cubicBezTo>
                <a:cubicBezTo>
                  <a:pt x="8690465" y="-87501"/>
                  <a:pt x="8687306" y="41365"/>
                  <a:pt x="8865311" y="0"/>
                </a:cubicBezTo>
                <a:cubicBezTo>
                  <a:pt x="9043316" y="-41365"/>
                  <a:pt x="9037313" y="2968"/>
                  <a:pt x="9202042" y="0"/>
                </a:cubicBezTo>
                <a:cubicBezTo>
                  <a:pt x="9366771" y="-2968"/>
                  <a:pt x="9465807" y="35951"/>
                  <a:pt x="9538773" y="0"/>
                </a:cubicBezTo>
                <a:cubicBezTo>
                  <a:pt x="9611739" y="-35951"/>
                  <a:pt x="9705645" y="79"/>
                  <a:pt x="9753584" y="0"/>
                </a:cubicBezTo>
                <a:cubicBezTo>
                  <a:pt x="9801523" y="-79"/>
                  <a:pt x="10213988" y="77008"/>
                  <a:pt x="10456074" y="0"/>
                </a:cubicBezTo>
                <a:cubicBezTo>
                  <a:pt x="10698160" y="-77008"/>
                  <a:pt x="10578925" y="19879"/>
                  <a:pt x="10670885" y="0"/>
                </a:cubicBezTo>
                <a:cubicBezTo>
                  <a:pt x="10762845" y="-19879"/>
                  <a:pt x="11095242" y="80596"/>
                  <a:pt x="11495295" y="0"/>
                </a:cubicBezTo>
                <a:cubicBezTo>
                  <a:pt x="11895348" y="-80596"/>
                  <a:pt x="11894595" y="76312"/>
                  <a:pt x="12191980" y="0"/>
                </a:cubicBezTo>
                <a:cubicBezTo>
                  <a:pt x="12207380" y="260778"/>
                  <a:pt x="12181617" y="313377"/>
                  <a:pt x="12191980" y="540104"/>
                </a:cubicBezTo>
                <a:cubicBezTo>
                  <a:pt x="12202343" y="766831"/>
                  <a:pt x="12184207" y="762717"/>
                  <a:pt x="12191980" y="934379"/>
                </a:cubicBezTo>
                <a:cubicBezTo>
                  <a:pt x="12199753" y="1106041"/>
                  <a:pt x="12185784" y="1206860"/>
                  <a:pt x="12191980" y="1377264"/>
                </a:cubicBezTo>
                <a:cubicBezTo>
                  <a:pt x="12198176" y="1547669"/>
                  <a:pt x="12140515" y="1685122"/>
                  <a:pt x="12191980" y="1820149"/>
                </a:cubicBezTo>
                <a:cubicBezTo>
                  <a:pt x="12243445" y="1955177"/>
                  <a:pt x="12167146" y="2045944"/>
                  <a:pt x="12191980" y="2214425"/>
                </a:cubicBezTo>
                <a:cubicBezTo>
                  <a:pt x="12216814" y="2382906"/>
                  <a:pt x="12144382" y="2498531"/>
                  <a:pt x="12191980" y="2705919"/>
                </a:cubicBezTo>
                <a:cubicBezTo>
                  <a:pt x="12239578" y="2913307"/>
                  <a:pt x="12136111" y="3135226"/>
                  <a:pt x="12191980" y="3294632"/>
                </a:cubicBezTo>
                <a:cubicBezTo>
                  <a:pt x="12247849" y="3454038"/>
                  <a:pt x="12170965" y="3601626"/>
                  <a:pt x="12191980" y="3834736"/>
                </a:cubicBezTo>
                <a:cubicBezTo>
                  <a:pt x="12212995" y="4067846"/>
                  <a:pt x="12149080" y="4090737"/>
                  <a:pt x="12191980" y="4277621"/>
                </a:cubicBezTo>
                <a:cubicBezTo>
                  <a:pt x="12234880" y="4464506"/>
                  <a:pt x="12173941" y="4631255"/>
                  <a:pt x="12191980" y="4860933"/>
                </a:cubicBezTo>
                <a:cubicBezTo>
                  <a:pt x="12125154" y="4865578"/>
                  <a:pt x="12076059" y="4853674"/>
                  <a:pt x="11977169" y="4860933"/>
                </a:cubicBezTo>
                <a:cubicBezTo>
                  <a:pt x="11878279" y="4868192"/>
                  <a:pt x="11711661" y="4852316"/>
                  <a:pt x="11518518" y="4860933"/>
                </a:cubicBezTo>
                <a:cubicBezTo>
                  <a:pt x="11325375" y="4869550"/>
                  <a:pt x="11184953" y="4856710"/>
                  <a:pt x="11059868" y="4860933"/>
                </a:cubicBezTo>
                <a:cubicBezTo>
                  <a:pt x="10934783" y="4865156"/>
                  <a:pt x="10700200" y="4805206"/>
                  <a:pt x="10479297" y="4860933"/>
                </a:cubicBezTo>
                <a:cubicBezTo>
                  <a:pt x="10258394" y="4916660"/>
                  <a:pt x="10332718" y="4845139"/>
                  <a:pt x="10264486" y="4860933"/>
                </a:cubicBezTo>
                <a:cubicBezTo>
                  <a:pt x="10196254" y="4876727"/>
                  <a:pt x="9996675" y="4849228"/>
                  <a:pt x="9927755" y="4860933"/>
                </a:cubicBezTo>
                <a:cubicBezTo>
                  <a:pt x="9858835" y="4872638"/>
                  <a:pt x="9803713" y="4851694"/>
                  <a:pt x="9712944" y="4860933"/>
                </a:cubicBezTo>
                <a:cubicBezTo>
                  <a:pt x="9622175" y="4870172"/>
                  <a:pt x="9462321" y="4821845"/>
                  <a:pt x="9254293" y="4860933"/>
                </a:cubicBezTo>
                <a:cubicBezTo>
                  <a:pt x="9046265" y="4900021"/>
                  <a:pt x="8797114" y="4845133"/>
                  <a:pt x="8429883" y="4860933"/>
                </a:cubicBezTo>
                <a:cubicBezTo>
                  <a:pt x="8062652" y="4876733"/>
                  <a:pt x="8176706" y="4852200"/>
                  <a:pt x="7971233" y="4860933"/>
                </a:cubicBezTo>
                <a:cubicBezTo>
                  <a:pt x="7765760" y="4869666"/>
                  <a:pt x="7665588" y="4805987"/>
                  <a:pt x="7390662" y="4860933"/>
                </a:cubicBezTo>
                <a:cubicBezTo>
                  <a:pt x="7115736" y="4915879"/>
                  <a:pt x="7281405" y="4839105"/>
                  <a:pt x="7175851" y="4860933"/>
                </a:cubicBezTo>
                <a:cubicBezTo>
                  <a:pt x="7070297" y="4882761"/>
                  <a:pt x="6645000" y="4846117"/>
                  <a:pt x="6473361" y="4860933"/>
                </a:cubicBezTo>
                <a:cubicBezTo>
                  <a:pt x="6301722" y="4875749"/>
                  <a:pt x="6074713" y="4851728"/>
                  <a:pt x="5770871" y="4860933"/>
                </a:cubicBezTo>
                <a:cubicBezTo>
                  <a:pt x="5467029" y="4870138"/>
                  <a:pt x="5577324" y="4832141"/>
                  <a:pt x="5434140" y="4860933"/>
                </a:cubicBezTo>
                <a:cubicBezTo>
                  <a:pt x="5290956" y="4889725"/>
                  <a:pt x="4915771" y="4848780"/>
                  <a:pt x="4609730" y="4860933"/>
                </a:cubicBezTo>
                <a:cubicBezTo>
                  <a:pt x="4303689" y="4873086"/>
                  <a:pt x="4491230" y="4856758"/>
                  <a:pt x="4394919" y="4860933"/>
                </a:cubicBezTo>
                <a:cubicBezTo>
                  <a:pt x="4298608" y="4865108"/>
                  <a:pt x="3970650" y="4781768"/>
                  <a:pt x="3570508" y="4860933"/>
                </a:cubicBezTo>
                <a:cubicBezTo>
                  <a:pt x="3170366" y="4940098"/>
                  <a:pt x="3020098" y="4833142"/>
                  <a:pt x="2868018" y="4860933"/>
                </a:cubicBezTo>
                <a:cubicBezTo>
                  <a:pt x="2715938" y="4888724"/>
                  <a:pt x="2603301" y="4849932"/>
                  <a:pt x="2531287" y="4860933"/>
                </a:cubicBezTo>
                <a:cubicBezTo>
                  <a:pt x="2459273" y="4871934"/>
                  <a:pt x="2044673" y="4780700"/>
                  <a:pt x="1828797" y="4860933"/>
                </a:cubicBezTo>
                <a:cubicBezTo>
                  <a:pt x="1612921" y="4941166"/>
                  <a:pt x="1374182" y="4853085"/>
                  <a:pt x="1126307" y="4860933"/>
                </a:cubicBezTo>
                <a:cubicBezTo>
                  <a:pt x="878432" y="4868781"/>
                  <a:pt x="765514" y="4819363"/>
                  <a:pt x="667656" y="4860933"/>
                </a:cubicBezTo>
                <a:cubicBezTo>
                  <a:pt x="569798" y="4902503"/>
                  <a:pt x="314144" y="4807323"/>
                  <a:pt x="0" y="4860933"/>
                </a:cubicBezTo>
                <a:cubicBezTo>
                  <a:pt x="-31739" y="4718951"/>
                  <a:pt x="72" y="4425435"/>
                  <a:pt x="0" y="4223611"/>
                </a:cubicBezTo>
                <a:cubicBezTo>
                  <a:pt x="-72" y="4021787"/>
                  <a:pt x="2392" y="3823262"/>
                  <a:pt x="0" y="3634898"/>
                </a:cubicBezTo>
                <a:cubicBezTo>
                  <a:pt x="-2392" y="3446534"/>
                  <a:pt x="15708" y="3353378"/>
                  <a:pt x="0" y="3240622"/>
                </a:cubicBezTo>
                <a:cubicBezTo>
                  <a:pt x="-15708" y="3127866"/>
                  <a:pt x="21447" y="2868684"/>
                  <a:pt x="0" y="2749128"/>
                </a:cubicBezTo>
                <a:cubicBezTo>
                  <a:pt x="-21447" y="2629572"/>
                  <a:pt x="7460" y="2440447"/>
                  <a:pt x="0" y="2306243"/>
                </a:cubicBezTo>
                <a:cubicBezTo>
                  <a:pt x="-7460" y="2172040"/>
                  <a:pt x="58208" y="1958377"/>
                  <a:pt x="0" y="1814748"/>
                </a:cubicBezTo>
                <a:cubicBezTo>
                  <a:pt x="-58208" y="1671119"/>
                  <a:pt x="26367" y="1480528"/>
                  <a:pt x="0" y="1274645"/>
                </a:cubicBezTo>
                <a:cubicBezTo>
                  <a:pt x="-26367" y="1068762"/>
                  <a:pt x="52156" y="905789"/>
                  <a:pt x="0" y="734541"/>
                </a:cubicBezTo>
                <a:cubicBezTo>
                  <a:pt x="-52156" y="563293"/>
                  <a:pt x="694" y="288460"/>
                  <a:pt x="0" y="0"/>
                </a:cubicBezTo>
                <a:close/>
              </a:path>
            </a:pathLst>
          </a:custGeom>
          <a:ln>
            <a:solidFill>
              <a:schemeClr val="tx1"/>
            </a:solidFill>
            <a:extLst>
              <a:ext uri="{C807C97D-BFC1-408E-A445-0C87EB9F89A2}">
                <ask:lineSketchStyleProps xmlns:ask="http://schemas.microsoft.com/office/drawing/2018/sketchyshapes" sd="1832796384">
                  <a:prstGeom prst="rect">
                    <a:avLst/>
                  </a:prstGeom>
                  <ask:type>
                    <ask:lineSketchScribble/>
                  </ask:type>
                </ask:lineSketchStyleProps>
              </a:ext>
            </a:extLst>
          </a:ln>
        </p:spPr>
      </p:pic>
      <p:sp>
        <p:nvSpPr>
          <p:cNvPr id="6" name="Content Placeholder 2">
            <a:extLst>
              <a:ext uri="{FF2B5EF4-FFF2-40B4-BE49-F238E27FC236}">
                <a16:creationId xmlns:a16="http://schemas.microsoft.com/office/drawing/2014/main" id="{38D54625-96E5-B2FC-CD62-436BC3DD167E}"/>
              </a:ext>
            </a:extLst>
          </p:cNvPr>
          <p:cNvSpPr txBox="1">
            <a:spLocks/>
          </p:cNvSpPr>
          <p:nvPr/>
        </p:nvSpPr>
        <p:spPr>
          <a:xfrm>
            <a:off x="1798320" y="2900308"/>
            <a:ext cx="8229600" cy="43762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tx2"/>
                </a:solidFill>
                <a:highlight>
                  <a:srgbClr val="FFFF00"/>
                </a:highlight>
                <a:latin typeface="Aharoni" panose="02010803020104030203" pitchFamily="2" charset="-79"/>
                <a:cs typeface="Aharoni" panose="02010803020104030203" pitchFamily="2" charset="-79"/>
              </a:rPr>
              <a:t>THE END</a:t>
            </a:r>
          </a:p>
          <a:p>
            <a:pPr marL="0" indent="0" algn="ctr">
              <a:buFont typeface="Arial" panose="020B0604020202020204" pitchFamily="34" charset="0"/>
              <a:buNone/>
            </a:pPr>
            <a:r>
              <a:rPr lang="en-US" dirty="0">
                <a:solidFill>
                  <a:schemeClr val="tx2"/>
                </a:solidFill>
                <a:highlight>
                  <a:srgbClr val="FFFF00"/>
                </a:highlight>
                <a:latin typeface="Aharoni" panose="02010803020104030203" pitchFamily="2" charset="-79"/>
                <a:cs typeface="Aharoni" panose="02010803020104030203" pitchFamily="2" charset="-79"/>
              </a:rPr>
              <a:t>Thank you very much for your participation!</a:t>
            </a:r>
          </a:p>
          <a:p>
            <a:pPr marL="0" indent="0" algn="ctr">
              <a:buFont typeface="Arial" panose="020B0604020202020204" pitchFamily="34" charset="0"/>
              <a:buNone/>
            </a:pPr>
            <a:r>
              <a:rPr lang="en-US" dirty="0">
                <a:solidFill>
                  <a:schemeClr val="tx2"/>
                </a:solidFill>
                <a:highlight>
                  <a:srgbClr val="FFFF00"/>
                </a:highlight>
                <a:latin typeface="Aharoni" panose="02010803020104030203" pitchFamily="2" charset="-79"/>
                <a:cs typeface="Aharoni" panose="02010803020104030203" pitchFamily="2" charset="-79"/>
              </a:rPr>
              <a:t>  </a:t>
            </a:r>
          </a:p>
          <a:p>
            <a:pPr algn="ctr"/>
            <a:endParaRPr lang="en-US" sz="2000" dirty="0"/>
          </a:p>
        </p:txBody>
      </p:sp>
    </p:spTree>
    <p:extLst>
      <p:ext uri="{BB962C8B-B14F-4D97-AF65-F5344CB8AC3E}">
        <p14:creationId xmlns:p14="http://schemas.microsoft.com/office/powerpoint/2010/main" val="647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drawing of a cat&#10;&#10;Description automatically generated">
            <a:extLst>
              <a:ext uri="{FF2B5EF4-FFF2-40B4-BE49-F238E27FC236}">
                <a16:creationId xmlns:a16="http://schemas.microsoft.com/office/drawing/2014/main" id="{D5F7F2D3-6E8B-46DB-A1E1-4FA5734FFE49}"/>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l="30272" t="6539" r="30123" b="6591"/>
          <a:stretch/>
        </p:blipFill>
        <p:spPr>
          <a:xfrm>
            <a:off x="6960995" y="1036607"/>
            <a:ext cx="3531080" cy="4784785"/>
          </a:xfrm>
          <a:prstGeom prst="rect">
            <a:avLst/>
          </a:prstGeom>
          <a:noFill/>
          <a:ln>
            <a:noFill/>
          </a:ln>
        </p:spPr>
      </p:pic>
      <p:sp>
        <p:nvSpPr>
          <p:cNvPr id="13" name="TextBox 12">
            <a:extLst>
              <a:ext uri="{FF2B5EF4-FFF2-40B4-BE49-F238E27FC236}">
                <a16:creationId xmlns:a16="http://schemas.microsoft.com/office/drawing/2014/main" id="{A8E5191F-17B2-494A-BEE7-72E7AEFE6756}"/>
              </a:ext>
            </a:extLst>
          </p:cNvPr>
          <p:cNvSpPr txBox="1"/>
          <p:nvPr/>
        </p:nvSpPr>
        <p:spPr>
          <a:xfrm>
            <a:off x="1572156" y="1036607"/>
            <a:ext cx="3955808" cy="461665"/>
          </a:xfrm>
          <a:prstGeom prst="rect">
            <a:avLst/>
          </a:prstGeom>
          <a:noFill/>
        </p:spPr>
        <p:txBody>
          <a:bodyPr wrap="square" rtlCol="0">
            <a:spAutoFit/>
          </a:bodyPr>
          <a:lstStyle/>
          <a:p>
            <a:endParaRPr lang="en-US" sz="2400" dirty="0"/>
          </a:p>
        </p:txBody>
      </p:sp>
      <p:pic>
        <p:nvPicPr>
          <p:cNvPr id="4" name="Graphic 3" descr="Badge Question Mark outline">
            <a:extLst>
              <a:ext uri="{FF2B5EF4-FFF2-40B4-BE49-F238E27FC236}">
                <a16:creationId xmlns:a16="http://schemas.microsoft.com/office/drawing/2014/main" id="{EB1CC39B-A9F0-1C4A-B1E9-20ED5D300CD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05444" y="583872"/>
            <a:ext cx="914400" cy="914400"/>
          </a:xfrm>
          <a:prstGeom prst="rect">
            <a:avLst/>
          </a:prstGeom>
        </p:spPr>
      </p:pic>
      <p:graphicFrame>
        <p:nvGraphicFramePr>
          <p:cNvPr id="15" name="TextBox 5">
            <a:extLst>
              <a:ext uri="{FF2B5EF4-FFF2-40B4-BE49-F238E27FC236}">
                <a16:creationId xmlns:a16="http://schemas.microsoft.com/office/drawing/2014/main" id="{E459B062-E8B7-4FE7-B393-8E91526DE95B}"/>
              </a:ext>
            </a:extLst>
          </p:cNvPr>
          <p:cNvGraphicFramePr/>
          <p:nvPr/>
        </p:nvGraphicFramePr>
        <p:xfrm>
          <a:off x="1195702" y="1036607"/>
          <a:ext cx="5302778" cy="407726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515210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drawing of a cat&#10;&#10;Description automatically generated">
            <a:extLst>
              <a:ext uri="{FF2B5EF4-FFF2-40B4-BE49-F238E27FC236}">
                <a16:creationId xmlns:a16="http://schemas.microsoft.com/office/drawing/2014/main" id="{D5F7F2D3-6E8B-46DB-A1E1-4FA5734FFE49}"/>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l="30272" t="6539" r="30123" b="6591"/>
          <a:stretch/>
        </p:blipFill>
        <p:spPr>
          <a:xfrm>
            <a:off x="6960995" y="1036607"/>
            <a:ext cx="3531080" cy="4784785"/>
          </a:xfrm>
          <a:prstGeom prst="rect">
            <a:avLst/>
          </a:prstGeom>
          <a:noFill/>
          <a:ln>
            <a:noFill/>
          </a:ln>
        </p:spPr>
      </p:pic>
      <p:sp>
        <p:nvSpPr>
          <p:cNvPr id="13" name="TextBox 12">
            <a:extLst>
              <a:ext uri="{FF2B5EF4-FFF2-40B4-BE49-F238E27FC236}">
                <a16:creationId xmlns:a16="http://schemas.microsoft.com/office/drawing/2014/main" id="{A8E5191F-17B2-494A-BEE7-72E7AEFE6756}"/>
              </a:ext>
            </a:extLst>
          </p:cNvPr>
          <p:cNvSpPr txBox="1"/>
          <p:nvPr/>
        </p:nvSpPr>
        <p:spPr>
          <a:xfrm>
            <a:off x="1572156" y="1036607"/>
            <a:ext cx="3955808" cy="461665"/>
          </a:xfrm>
          <a:prstGeom prst="rect">
            <a:avLst/>
          </a:prstGeom>
          <a:noFill/>
        </p:spPr>
        <p:txBody>
          <a:bodyPr wrap="square" rtlCol="0">
            <a:spAutoFit/>
          </a:bodyPr>
          <a:lstStyle/>
          <a:p>
            <a:endParaRPr lang="en-US" sz="2400" dirty="0"/>
          </a:p>
        </p:txBody>
      </p:sp>
      <p:pic>
        <p:nvPicPr>
          <p:cNvPr id="4" name="Graphic 3" descr="Badge Question Mark outline">
            <a:extLst>
              <a:ext uri="{FF2B5EF4-FFF2-40B4-BE49-F238E27FC236}">
                <a16:creationId xmlns:a16="http://schemas.microsoft.com/office/drawing/2014/main" id="{EB1CC39B-A9F0-1C4A-B1E9-20ED5D300CD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05444" y="583872"/>
            <a:ext cx="914400" cy="914400"/>
          </a:xfrm>
          <a:prstGeom prst="rect">
            <a:avLst/>
          </a:prstGeom>
        </p:spPr>
      </p:pic>
      <p:graphicFrame>
        <p:nvGraphicFramePr>
          <p:cNvPr id="15" name="TextBox 5">
            <a:extLst>
              <a:ext uri="{FF2B5EF4-FFF2-40B4-BE49-F238E27FC236}">
                <a16:creationId xmlns:a16="http://schemas.microsoft.com/office/drawing/2014/main" id="{E459B062-E8B7-4FE7-B393-8E91526DE95B}"/>
              </a:ext>
            </a:extLst>
          </p:cNvPr>
          <p:cNvGraphicFramePr/>
          <p:nvPr/>
        </p:nvGraphicFramePr>
        <p:xfrm>
          <a:off x="1195702" y="1036607"/>
          <a:ext cx="5302778" cy="407726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560808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drawing of a cat&#10;&#10;Description automatically generated">
            <a:extLst>
              <a:ext uri="{FF2B5EF4-FFF2-40B4-BE49-F238E27FC236}">
                <a16:creationId xmlns:a16="http://schemas.microsoft.com/office/drawing/2014/main" id="{D5F7F2D3-6E8B-46DB-A1E1-4FA5734FFE49}"/>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l="30272" t="6539" r="30123" b="6591"/>
          <a:stretch/>
        </p:blipFill>
        <p:spPr>
          <a:xfrm>
            <a:off x="6960995" y="1036607"/>
            <a:ext cx="3531080" cy="4784785"/>
          </a:xfrm>
          <a:prstGeom prst="rect">
            <a:avLst/>
          </a:prstGeom>
          <a:noFill/>
          <a:ln>
            <a:noFill/>
          </a:ln>
        </p:spPr>
      </p:pic>
      <p:sp>
        <p:nvSpPr>
          <p:cNvPr id="13" name="TextBox 12">
            <a:extLst>
              <a:ext uri="{FF2B5EF4-FFF2-40B4-BE49-F238E27FC236}">
                <a16:creationId xmlns:a16="http://schemas.microsoft.com/office/drawing/2014/main" id="{A8E5191F-17B2-494A-BEE7-72E7AEFE6756}"/>
              </a:ext>
            </a:extLst>
          </p:cNvPr>
          <p:cNvSpPr txBox="1"/>
          <p:nvPr/>
        </p:nvSpPr>
        <p:spPr>
          <a:xfrm>
            <a:off x="1572156" y="1036607"/>
            <a:ext cx="3955808" cy="461665"/>
          </a:xfrm>
          <a:prstGeom prst="rect">
            <a:avLst/>
          </a:prstGeom>
          <a:noFill/>
        </p:spPr>
        <p:txBody>
          <a:bodyPr wrap="square" rtlCol="0">
            <a:spAutoFit/>
          </a:bodyPr>
          <a:lstStyle/>
          <a:p>
            <a:endParaRPr lang="en-US" sz="2400" dirty="0"/>
          </a:p>
        </p:txBody>
      </p:sp>
      <p:pic>
        <p:nvPicPr>
          <p:cNvPr id="4" name="Graphic 3" descr="Badge Question Mark outline">
            <a:extLst>
              <a:ext uri="{FF2B5EF4-FFF2-40B4-BE49-F238E27FC236}">
                <a16:creationId xmlns:a16="http://schemas.microsoft.com/office/drawing/2014/main" id="{EB1CC39B-A9F0-1C4A-B1E9-20ED5D300CD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05444" y="583872"/>
            <a:ext cx="914400" cy="914400"/>
          </a:xfrm>
          <a:prstGeom prst="rect">
            <a:avLst/>
          </a:prstGeom>
        </p:spPr>
      </p:pic>
      <p:graphicFrame>
        <p:nvGraphicFramePr>
          <p:cNvPr id="15" name="TextBox 5">
            <a:extLst>
              <a:ext uri="{FF2B5EF4-FFF2-40B4-BE49-F238E27FC236}">
                <a16:creationId xmlns:a16="http://schemas.microsoft.com/office/drawing/2014/main" id="{E459B062-E8B7-4FE7-B393-8E91526DE95B}"/>
              </a:ext>
            </a:extLst>
          </p:cNvPr>
          <p:cNvGraphicFramePr>
            <a:graphicFrameLocks/>
          </p:cNvGraphicFramePr>
          <p:nvPr/>
        </p:nvGraphicFramePr>
        <p:xfrm>
          <a:off x="1043302" y="2744936"/>
          <a:ext cx="5637524" cy="284306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6" name="TextBox 15">
            <a:extLst>
              <a:ext uri="{FF2B5EF4-FFF2-40B4-BE49-F238E27FC236}">
                <a16:creationId xmlns:a16="http://schemas.microsoft.com/office/drawing/2014/main" id="{20CFD414-5761-7748-B480-03079A567F3D}"/>
              </a:ext>
            </a:extLst>
          </p:cNvPr>
          <p:cNvSpPr txBox="1"/>
          <p:nvPr/>
        </p:nvSpPr>
        <p:spPr>
          <a:xfrm>
            <a:off x="1064156" y="1290607"/>
            <a:ext cx="5285845" cy="492443"/>
          </a:xfrm>
          <a:prstGeom prst="rect">
            <a:avLst/>
          </a:prstGeom>
          <a:noFill/>
        </p:spPr>
        <p:txBody>
          <a:bodyPr wrap="square" rtlCol="0">
            <a:spAutoFit/>
          </a:bodyPr>
          <a:lstStyle/>
          <a:p>
            <a:pPr lvl="0">
              <a:defRPr/>
            </a:pPr>
            <a:r>
              <a:rPr lang="en-US" sz="2600" dirty="0">
                <a:solidFill>
                  <a:prstClr val="black"/>
                </a:solidFill>
              </a:rPr>
              <a:t>Okay. This is what Maggie says:</a:t>
            </a:r>
          </a:p>
        </p:txBody>
      </p:sp>
    </p:spTree>
    <p:extLst>
      <p:ext uri="{BB962C8B-B14F-4D97-AF65-F5344CB8AC3E}">
        <p14:creationId xmlns:p14="http://schemas.microsoft.com/office/powerpoint/2010/main" val="3383393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drawing of a cat&#10;&#10;Description automatically generated">
            <a:extLst>
              <a:ext uri="{FF2B5EF4-FFF2-40B4-BE49-F238E27FC236}">
                <a16:creationId xmlns:a16="http://schemas.microsoft.com/office/drawing/2014/main" id="{D5F7F2D3-6E8B-46DB-A1E1-4FA5734FFE49}"/>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l="30272" t="6539" r="30123" b="6591"/>
          <a:stretch/>
        </p:blipFill>
        <p:spPr>
          <a:xfrm>
            <a:off x="6960995" y="1036607"/>
            <a:ext cx="3531080" cy="4784785"/>
          </a:xfrm>
          <a:prstGeom prst="rect">
            <a:avLst/>
          </a:prstGeom>
          <a:noFill/>
          <a:ln>
            <a:noFill/>
          </a:ln>
        </p:spPr>
      </p:pic>
      <p:sp>
        <p:nvSpPr>
          <p:cNvPr id="13" name="TextBox 12">
            <a:extLst>
              <a:ext uri="{FF2B5EF4-FFF2-40B4-BE49-F238E27FC236}">
                <a16:creationId xmlns:a16="http://schemas.microsoft.com/office/drawing/2014/main" id="{A8E5191F-17B2-494A-BEE7-72E7AEFE6756}"/>
              </a:ext>
            </a:extLst>
          </p:cNvPr>
          <p:cNvSpPr txBox="1"/>
          <p:nvPr/>
        </p:nvSpPr>
        <p:spPr>
          <a:xfrm>
            <a:off x="1572156" y="1036607"/>
            <a:ext cx="3955808" cy="461665"/>
          </a:xfrm>
          <a:prstGeom prst="rect">
            <a:avLst/>
          </a:prstGeom>
          <a:noFill/>
        </p:spPr>
        <p:txBody>
          <a:bodyPr wrap="square" rtlCol="0">
            <a:spAutoFit/>
          </a:bodyPr>
          <a:lstStyle/>
          <a:p>
            <a:endParaRPr lang="en-US" sz="2400" dirty="0"/>
          </a:p>
        </p:txBody>
      </p:sp>
      <p:pic>
        <p:nvPicPr>
          <p:cNvPr id="4" name="Graphic 3" descr="Badge Question Mark outline">
            <a:extLst>
              <a:ext uri="{FF2B5EF4-FFF2-40B4-BE49-F238E27FC236}">
                <a16:creationId xmlns:a16="http://schemas.microsoft.com/office/drawing/2014/main" id="{EB1CC39B-A9F0-1C4A-B1E9-20ED5D300CD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05444" y="583872"/>
            <a:ext cx="914400" cy="914400"/>
          </a:xfrm>
          <a:prstGeom prst="rect">
            <a:avLst/>
          </a:prstGeom>
        </p:spPr>
      </p:pic>
      <p:graphicFrame>
        <p:nvGraphicFramePr>
          <p:cNvPr id="15" name="TextBox 5">
            <a:extLst>
              <a:ext uri="{FF2B5EF4-FFF2-40B4-BE49-F238E27FC236}">
                <a16:creationId xmlns:a16="http://schemas.microsoft.com/office/drawing/2014/main" id="{E459B062-E8B7-4FE7-B393-8E91526DE95B}"/>
              </a:ext>
            </a:extLst>
          </p:cNvPr>
          <p:cNvGraphicFramePr/>
          <p:nvPr/>
        </p:nvGraphicFramePr>
        <p:xfrm>
          <a:off x="1195702" y="1036607"/>
          <a:ext cx="5302778" cy="407726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920761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12479</TotalTime>
  <Words>1274</Words>
  <Application>Microsoft Macintosh PowerPoint</Application>
  <PresentationFormat>Widescreen</PresentationFormat>
  <Paragraphs>125</Paragraphs>
  <Slides>57</Slides>
  <Notes>46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Aharoni</vt:lpstr>
      <vt:lpstr>Arial</vt:lpstr>
      <vt:lpstr>Calibri</vt:lpstr>
      <vt:lpstr>Calibri Light</vt:lpstr>
      <vt:lpstr>Dreaming Outloud Pro</vt:lpstr>
      <vt:lpstr>Office Theme</vt:lpstr>
      <vt:lpstr>The  Curious  maggie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dc:title>
  <dc:creator>David Rose</dc:creator>
  <cp:lastModifiedBy>Siying Zhang</cp:lastModifiedBy>
  <cp:revision>37</cp:revision>
  <dcterms:created xsi:type="dcterms:W3CDTF">2022-08-17T18:13:07Z</dcterms:created>
  <dcterms:modified xsi:type="dcterms:W3CDTF">2024-09-11T06:13:18Z</dcterms:modified>
</cp:coreProperties>
</file>